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61" r:id="rId4"/>
    <p:sldId id="264"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C0CA-DD7E-86CD-807C-CD25A3202096}" v="115" dt="2023-03-24T12:10:24.949"/>
    <p1510:client id="{F06BE8E1-48BE-2087-9CAA-DBF21CF597D3}" v="294" dt="2023-03-24T11:45:38.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z Tucker" userId="S::rt293@canterbury.ac.uk::acd1c3cb-0a80-4beb-8561-4b5856c3d3eb" providerId="AD" clId="Web-{092BC0CA-DD7E-86CD-807C-CD25A3202096}"/>
    <pc:docChg chg="addSld delSld modSld">
      <pc:chgData name="Roz Tucker" userId="S::rt293@canterbury.ac.uk::acd1c3cb-0a80-4beb-8561-4b5856c3d3eb" providerId="AD" clId="Web-{092BC0CA-DD7E-86CD-807C-CD25A3202096}" dt="2023-03-24T12:10:24.949" v="256" actId="20577"/>
      <pc:docMkLst>
        <pc:docMk/>
      </pc:docMkLst>
      <pc:sldChg chg="modSp">
        <pc:chgData name="Roz Tucker" userId="S::rt293@canterbury.ac.uk::acd1c3cb-0a80-4beb-8561-4b5856c3d3eb" providerId="AD" clId="Web-{092BC0CA-DD7E-86CD-807C-CD25A3202096}" dt="2023-03-24T11:53:48.564" v="18" actId="1076"/>
        <pc:sldMkLst>
          <pc:docMk/>
          <pc:sldMk cId="109857222" sldId="256"/>
        </pc:sldMkLst>
        <pc:picChg chg="mod">
          <ac:chgData name="Roz Tucker" userId="S::rt293@canterbury.ac.uk::acd1c3cb-0a80-4beb-8561-4b5856c3d3eb" providerId="AD" clId="Web-{092BC0CA-DD7E-86CD-807C-CD25A3202096}" dt="2023-03-24T11:52:26.733" v="6" actId="1076"/>
          <ac:picMkLst>
            <pc:docMk/>
            <pc:sldMk cId="109857222" sldId="256"/>
            <ac:picMk id="4" creationId="{6090AD2F-26D1-B5E8-688A-BD027BC92DAC}"/>
          </ac:picMkLst>
        </pc:picChg>
        <pc:picChg chg="mod">
          <ac:chgData name="Roz Tucker" userId="S::rt293@canterbury.ac.uk::acd1c3cb-0a80-4beb-8561-4b5856c3d3eb" providerId="AD" clId="Web-{092BC0CA-DD7E-86CD-807C-CD25A3202096}" dt="2023-03-24T11:53:48.564" v="18" actId="1076"/>
          <ac:picMkLst>
            <pc:docMk/>
            <pc:sldMk cId="109857222" sldId="256"/>
            <ac:picMk id="5" creationId="{0834B5ED-6D6C-C352-365C-71BEF08AD83F}"/>
          </ac:picMkLst>
        </pc:picChg>
      </pc:sldChg>
      <pc:sldChg chg="addSp delSp modSp del mod setBg setClrOvrMap">
        <pc:chgData name="Roz Tucker" userId="S::rt293@canterbury.ac.uk::acd1c3cb-0a80-4beb-8561-4b5856c3d3eb" providerId="AD" clId="Web-{092BC0CA-DD7E-86CD-807C-CD25A3202096}" dt="2023-03-24T11:55:01.050" v="39"/>
        <pc:sldMkLst>
          <pc:docMk/>
          <pc:sldMk cId="497851209" sldId="259"/>
        </pc:sldMkLst>
        <pc:spChg chg="mod">
          <ac:chgData name="Roz Tucker" userId="S::rt293@canterbury.ac.uk::acd1c3cb-0a80-4beb-8561-4b5856c3d3eb" providerId="AD" clId="Web-{092BC0CA-DD7E-86CD-807C-CD25A3202096}" dt="2023-03-24T11:53:46.220" v="17"/>
          <ac:spMkLst>
            <pc:docMk/>
            <pc:sldMk cId="497851209" sldId="259"/>
            <ac:spMk id="2" creationId="{F197BAE3-F2ED-091A-F33D-0D6E40ABBCEA}"/>
          </ac:spMkLst>
        </pc:spChg>
        <pc:spChg chg="add del">
          <ac:chgData name="Roz Tucker" userId="S::rt293@canterbury.ac.uk::acd1c3cb-0a80-4beb-8561-4b5856c3d3eb" providerId="AD" clId="Web-{092BC0CA-DD7E-86CD-807C-CD25A3202096}" dt="2023-03-24T11:53:17.047" v="11"/>
          <ac:spMkLst>
            <pc:docMk/>
            <pc:sldMk cId="497851209" sldId="259"/>
            <ac:spMk id="7" creationId="{75F65CD9-825D-44BD-8681-D42D260D4C63}"/>
          </ac:spMkLst>
        </pc:spChg>
        <pc:spChg chg="add del">
          <ac:chgData name="Roz Tucker" userId="S::rt293@canterbury.ac.uk::acd1c3cb-0a80-4beb-8561-4b5856c3d3eb" providerId="AD" clId="Web-{092BC0CA-DD7E-86CD-807C-CD25A3202096}" dt="2023-03-24T11:53:17.047" v="11"/>
          <ac:spMkLst>
            <pc:docMk/>
            <pc:sldMk cId="497851209" sldId="259"/>
            <ac:spMk id="8" creationId="{B2F64C47-BE0B-4DA4-A62F-C6922DD2082F}"/>
          </ac:spMkLst>
        </pc:spChg>
        <pc:graphicFrameChg chg="mod modGraphic">
          <ac:chgData name="Roz Tucker" userId="S::rt293@canterbury.ac.uk::acd1c3cb-0a80-4beb-8561-4b5856c3d3eb" providerId="AD" clId="Web-{092BC0CA-DD7E-86CD-807C-CD25A3202096}" dt="2023-03-24T11:54:40.456" v="38" actId="14100"/>
          <ac:graphicFrameMkLst>
            <pc:docMk/>
            <pc:sldMk cId="497851209" sldId="259"/>
            <ac:graphicFrameMk id="5" creationId="{51CB59C3-43C3-5F17-DD74-1855AF4295AC}"/>
          </ac:graphicFrameMkLst>
        </pc:graphicFrameChg>
      </pc:sldChg>
      <pc:sldChg chg="addSp delSp modSp mod setBg">
        <pc:chgData name="Roz Tucker" userId="S::rt293@canterbury.ac.uk::acd1c3cb-0a80-4beb-8561-4b5856c3d3eb" providerId="AD" clId="Web-{092BC0CA-DD7E-86CD-807C-CD25A3202096}" dt="2023-03-24T12:10:04.026" v="254" actId="20577"/>
        <pc:sldMkLst>
          <pc:docMk/>
          <pc:sldMk cId="471183148" sldId="260"/>
        </pc:sldMkLst>
        <pc:spChg chg="mod">
          <ac:chgData name="Roz Tucker" userId="S::rt293@canterbury.ac.uk::acd1c3cb-0a80-4beb-8561-4b5856c3d3eb" providerId="AD" clId="Web-{092BC0CA-DD7E-86CD-807C-CD25A3202096}" dt="2023-03-24T12:08:08.976" v="221"/>
          <ac:spMkLst>
            <pc:docMk/>
            <pc:sldMk cId="471183148" sldId="260"/>
            <ac:spMk id="2" creationId="{1C1D5CAD-3431-4F56-0606-5930A8103D2D}"/>
          </ac:spMkLst>
        </pc:spChg>
        <pc:spChg chg="mod ord">
          <ac:chgData name="Roz Tucker" userId="S::rt293@canterbury.ac.uk::acd1c3cb-0a80-4beb-8561-4b5856c3d3eb" providerId="AD" clId="Web-{092BC0CA-DD7E-86CD-807C-CD25A3202096}" dt="2023-03-24T12:10:04.026" v="254" actId="20577"/>
          <ac:spMkLst>
            <pc:docMk/>
            <pc:sldMk cId="471183148" sldId="260"/>
            <ac:spMk id="3" creationId="{B2A37E32-95DB-C724-AAAE-9F3B23006CF7}"/>
          </ac:spMkLst>
        </pc:spChg>
        <pc:spChg chg="add del">
          <ac:chgData name="Roz Tucker" userId="S::rt293@canterbury.ac.uk::acd1c3cb-0a80-4beb-8561-4b5856c3d3eb" providerId="AD" clId="Web-{092BC0CA-DD7E-86CD-807C-CD25A3202096}" dt="2023-03-24T12:07:38.351" v="218"/>
          <ac:spMkLst>
            <pc:docMk/>
            <pc:sldMk cId="471183148" sldId="260"/>
            <ac:spMk id="8" creationId="{CBD94887-6A10-4F62-8EE1-B2BCFA1F380F}"/>
          </ac:spMkLst>
        </pc:spChg>
        <pc:spChg chg="add del">
          <ac:chgData name="Roz Tucker" userId="S::rt293@canterbury.ac.uk::acd1c3cb-0a80-4beb-8561-4b5856c3d3eb" providerId="AD" clId="Web-{092BC0CA-DD7E-86CD-807C-CD25A3202096}" dt="2023-03-24T12:06:25.989" v="212"/>
          <ac:spMkLst>
            <pc:docMk/>
            <pc:sldMk cId="471183148" sldId="260"/>
            <ac:spMk id="12" creationId="{168A5C37-E0A9-462D-BC65-C14D9025FB87}"/>
          </ac:spMkLst>
        </pc:spChg>
        <pc:spChg chg="add del">
          <ac:chgData name="Roz Tucker" userId="S::rt293@canterbury.ac.uk::acd1c3cb-0a80-4beb-8561-4b5856c3d3eb" providerId="AD" clId="Web-{092BC0CA-DD7E-86CD-807C-CD25A3202096}" dt="2023-03-24T12:07:56.210" v="219"/>
          <ac:spMkLst>
            <pc:docMk/>
            <pc:sldMk cId="471183148" sldId="260"/>
            <ac:spMk id="14" creationId="{CBD94887-6A10-4F62-8EE1-B2BCFA1F380F}"/>
          </ac:spMkLst>
        </pc:spChg>
        <pc:picChg chg="mod ord">
          <ac:chgData name="Roz Tucker" userId="S::rt293@canterbury.ac.uk::acd1c3cb-0a80-4beb-8561-4b5856c3d3eb" providerId="AD" clId="Web-{092BC0CA-DD7E-86CD-807C-CD25A3202096}" dt="2023-03-24T12:07:56.210" v="219"/>
          <ac:picMkLst>
            <pc:docMk/>
            <pc:sldMk cId="471183148" sldId="260"/>
            <ac:picMk id="5" creationId="{9F17E1F4-E03C-7F42-69FA-7965A48C16F4}"/>
          </ac:picMkLst>
        </pc:picChg>
        <pc:picChg chg="add del">
          <ac:chgData name="Roz Tucker" userId="S::rt293@canterbury.ac.uk::acd1c3cb-0a80-4beb-8561-4b5856c3d3eb" providerId="AD" clId="Web-{092BC0CA-DD7E-86CD-807C-CD25A3202096}" dt="2023-03-24T12:06:25.989" v="212"/>
          <ac:picMkLst>
            <pc:docMk/>
            <pc:sldMk cId="471183148" sldId="260"/>
            <ac:picMk id="7" creationId="{C63E20F8-074D-4B3B-AE66-7BBD6F1CB724}"/>
          </ac:picMkLst>
        </pc:picChg>
        <pc:picChg chg="add del">
          <ac:chgData name="Roz Tucker" userId="S::rt293@canterbury.ac.uk::acd1c3cb-0a80-4beb-8561-4b5856c3d3eb" providerId="AD" clId="Web-{092BC0CA-DD7E-86CD-807C-CD25A3202096}" dt="2023-03-24T12:07:38.351" v="218"/>
          <ac:picMkLst>
            <pc:docMk/>
            <pc:sldMk cId="471183148" sldId="260"/>
            <ac:picMk id="9" creationId="{A3D512BA-228A-4979-9312-ACD246E1099D}"/>
          </ac:picMkLst>
        </pc:picChg>
        <pc:picChg chg="add del">
          <ac:chgData name="Roz Tucker" userId="S::rt293@canterbury.ac.uk::acd1c3cb-0a80-4beb-8561-4b5856c3d3eb" providerId="AD" clId="Web-{092BC0CA-DD7E-86CD-807C-CD25A3202096}" dt="2023-03-24T12:07:56.210" v="219"/>
          <ac:picMkLst>
            <pc:docMk/>
            <pc:sldMk cId="471183148" sldId="260"/>
            <ac:picMk id="16" creationId="{A3D512BA-228A-4979-9312-ACD246E1099D}"/>
          </ac:picMkLst>
        </pc:picChg>
      </pc:sldChg>
      <pc:sldChg chg="addSp delSp modSp new mod setBg setClrOvrMap">
        <pc:chgData name="Roz Tucker" userId="S::rt293@canterbury.ac.uk::acd1c3cb-0a80-4beb-8561-4b5856c3d3eb" providerId="AD" clId="Web-{092BC0CA-DD7E-86CD-807C-CD25A3202096}" dt="2023-03-24T12:05:43.113" v="201" actId="20577"/>
        <pc:sldMkLst>
          <pc:docMk/>
          <pc:sldMk cId="3381781599" sldId="261"/>
        </pc:sldMkLst>
        <pc:spChg chg="mod">
          <ac:chgData name="Roz Tucker" userId="S::rt293@canterbury.ac.uk::acd1c3cb-0a80-4beb-8561-4b5856c3d3eb" providerId="AD" clId="Web-{092BC0CA-DD7E-86CD-807C-CD25A3202096}" dt="2023-03-24T11:57:38.257" v="103" actId="1076"/>
          <ac:spMkLst>
            <pc:docMk/>
            <pc:sldMk cId="3381781599" sldId="261"/>
            <ac:spMk id="2" creationId="{A38E5537-84C9-A1F2-5B99-A660E9BAD094}"/>
          </ac:spMkLst>
        </pc:spChg>
        <pc:spChg chg="add del mod">
          <ac:chgData name="Roz Tucker" userId="S::rt293@canterbury.ac.uk::acd1c3cb-0a80-4beb-8561-4b5856c3d3eb" providerId="AD" clId="Web-{092BC0CA-DD7E-86CD-807C-CD25A3202096}" dt="2023-03-24T11:57:19.022" v="99"/>
          <ac:spMkLst>
            <pc:docMk/>
            <pc:sldMk cId="3381781599" sldId="261"/>
            <ac:spMk id="3" creationId="{B4FC556D-F356-FA1B-FE5F-F481CD91FF89}"/>
          </ac:spMkLst>
        </pc:spChg>
        <pc:spChg chg="add del">
          <ac:chgData name="Roz Tucker" userId="S::rt293@canterbury.ac.uk::acd1c3cb-0a80-4beb-8561-4b5856c3d3eb" providerId="AD" clId="Web-{092BC0CA-DD7E-86CD-807C-CD25A3202096}" dt="2023-03-24T11:56:26.677" v="68"/>
          <ac:spMkLst>
            <pc:docMk/>
            <pc:sldMk cId="3381781599" sldId="261"/>
            <ac:spMk id="8" creationId="{058E2874-C2DD-423B-8BAD-6F0EF6FB29D0}"/>
          </ac:spMkLst>
        </pc:spChg>
        <pc:spChg chg="add del">
          <ac:chgData name="Roz Tucker" userId="S::rt293@canterbury.ac.uk::acd1c3cb-0a80-4beb-8561-4b5856c3d3eb" providerId="AD" clId="Web-{092BC0CA-DD7E-86CD-807C-CD25A3202096}" dt="2023-03-24T11:56:20.927" v="66"/>
          <ac:spMkLst>
            <pc:docMk/>
            <pc:sldMk cId="3381781599" sldId="261"/>
            <ac:spMk id="9" creationId="{4117F0C1-BCBB-40C7-99D6-F703E7A4B5F3}"/>
          </ac:spMkLst>
        </pc:spChg>
        <pc:spChg chg="add del">
          <ac:chgData name="Roz Tucker" userId="S::rt293@canterbury.ac.uk::acd1c3cb-0a80-4beb-8561-4b5856c3d3eb" providerId="AD" clId="Web-{092BC0CA-DD7E-86CD-807C-CD25A3202096}" dt="2023-03-24T11:56:20.927" v="66"/>
          <ac:spMkLst>
            <pc:docMk/>
            <pc:sldMk cId="3381781599" sldId="261"/>
            <ac:spMk id="11" creationId="{D1A5D8BC-B41A-4E96-91C4-D60F5162257E}"/>
          </ac:spMkLst>
        </pc:spChg>
        <pc:spChg chg="add del">
          <ac:chgData name="Roz Tucker" userId="S::rt293@canterbury.ac.uk::acd1c3cb-0a80-4beb-8561-4b5856c3d3eb" providerId="AD" clId="Web-{092BC0CA-DD7E-86CD-807C-CD25A3202096}" dt="2023-03-24T11:56:20.927" v="66"/>
          <ac:spMkLst>
            <pc:docMk/>
            <pc:sldMk cId="3381781599" sldId="261"/>
            <ac:spMk id="15" creationId="{51287385-D3EA-47A8-A127-6061791ADBB6}"/>
          </ac:spMkLst>
        </pc:spChg>
        <pc:spChg chg="add del">
          <ac:chgData name="Roz Tucker" userId="S::rt293@canterbury.ac.uk::acd1c3cb-0a80-4beb-8561-4b5856c3d3eb" providerId="AD" clId="Web-{092BC0CA-DD7E-86CD-807C-CD25A3202096}" dt="2023-03-24T11:56:26.677" v="68"/>
          <ac:spMkLst>
            <pc:docMk/>
            <pc:sldMk cId="3381781599" sldId="261"/>
            <ac:spMk id="17" creationId="{B4FC556D-F356-FA1B-FE5F-F481CD91FF89}"/>
          </ac:spMkLst>
        </pc:spChg>
        <pc:graphicFrameChg chg="add del">
          <ac:chgData name="Roz Tucker" userId="S::rt293@canterbury.ac.uk::acd1c3cb-0a80-4beb-8561-4b5856c3d3eb" providerId="AD" clId="Web-{092BC0CA-DD7E-86CD-807C-CD25A3202096}" dt="2023-03-24T11:56:20.927" v="66"/>
          <ac:graphicFrameMkLst>
            <pc:docMk/>
            <pc:sldMk cId="3381781599" sldId="261"/>
            <ac:graphicFrameMk id="5" creationId="{79B3D54D-2D19-2091-5A83-804FD2760E36}"/>
          </ac:graphicFrameMkLst>
        </pc:graphicFrameChg>
        <pc:graphicFrameChg chg="add mod modGraphic">
          <ac:chgData name="Roz Tucker" userId="S::rt293@canterbury.ac.uk::acd1c3cb-0a80-4beb-8561-4b5856c3d3eb" providerId="AD" clId="Web-{092BC0CA-DD7E-86CD-807C-CD25A3202096}" dt="2023-03-24T12:05:43.113" v="201" actId="20577"/>
          <ac:graphicFrameMkLst>
            <pc:docMk/>
            <pc:sldMk cId="3381781599" sldId="261"/>
            <ac:graphicFrameMk id="6" creationId="{09F99E9B-CBBB-8497-124D-039C93338407}"/>
          </ac:graphicFrameMkLst>
        </pc:graphicFrameChg>
        <pc:graphicFrameChg chg="add del mod">
          <ac:chgData name="Roz Tucker" userId="S::rt293@canterbury.ac.uk::acd1c3cb-0a80-4beb-8561-4b5856c3d3eb" providerId="AD" clId="Web-{092BC0CA-DD7E-86CD-807C-CD25A3202096}" dt="2023-03-24T11:56:51.615" v="72"/>
          <ac:graphicFrameMkLst>
            <pc:docMk/>
            <pc:sldMk cId="3381781599" sldId="261"/>
            <ac:graphicFrameMk id="19" creationId="{11D334AC-F72E-3A2C-04FE-582A898C6E03}"/>
          </ac:graphicFrameMkLst>
        </pc:graphicFrameChg>
        <pc:picChg chg="add del">
          <ac:chgData name="Roz Tucker" userId="S::rt293@canterbury.ac.uk::acd1c3cb-0a80-4beb-8561-4b5856c3d3eb" providerId="AD" clId="Web-{092BC0CA-DD7E-86CD-807C-CD25A3202096}" dt="2023-03-24T11:56:20.927" v="66"/>
          <ac:picMkLst>
            <pc:docMk/>
            <pc:sldMk cId="3381781599" sldId="261"/>
            <ac:picMk id="13" creationId="{0D321D5F-FA18-4271-9EAA-0BEA14116BB5}"/>
          </ac:picMkLst>
        </pc:picChg>
      </pc:sldChg>
      <pc:sldChg chg="new del">
        <pc:chgData name="Roz Tucker" userId="S::rt293@canterbury.ac.uk::acd1c3cb-0a80-4beb-8561-4b5856c3d3eb" providerId="AD" clId="Web-{092BC0CA-DD7E-86CD-807C-CD25A3202096}" dt="2023-03-24T11:59:13.166" v="114"/>
        <pc:sldMkLst>
          <pc:docMk/>
          <pc:sldMk cId="1809304686" sldId="262"/>
        </pc:sldMkLst>
      </pc:sldChg>
      <pc:sldChg chg="addSp delSp modSp add del mod replId setBg setClrOvrMap">
        <pc:chgData name="Roz Tucker" userId="S::rt293@canterbury.ac.uk::acd1c3cb-0a80-4beb-8561-4b5856c3d3eb" providerId="AD" clId="Web-{092BC0CA-DD7E-86CD-807C-CD25A3202096}" dt="2023-03-24T12:04:12.345" v="168"/>
        <pc:sldMkLst>
          <pc:docMk/>
          <pc:sldMk cId="2691499783" sldId="263"/>
        </pc:sldMkLst>
        <pc:spChg chg="mod">
          <ac:chgData name="Roz Tucker" userId="S::rt293@canterbury.ac.uk::acd1c3cb-0a80-4beb-8561-4b5856c3d3eb" providerId="AD" clId="Web-{092BC0CA-DD7E-86CD-807C-CD25A3202096}" dt="2023-03-24T11:59:46.245" v="119"/>
          <ac:spMkLst>
            <pc:docMk/>
            <pc:sldMk cId="2691499783" sldId="263"/>
            <ac:spMk id="2" creationId="{A38E5537-84C9-A1F2-5B99-A660E9BAD094}"/>
          </ac:spMkLst>
        </pc:spChg>
        <pc:spChg chg="add del">
          <ac:chgData name="Roz Tucker" userId="S::rt293@canterbury.ac.uk::acd1c3cb-0a80-4beb-8561-4b5856c3d3eb" providerId="AD" clId="Web-{092BC0CA-DD7E-86CD-807C-CD25A3202096}" dt="2023-03-24T11:59:46.026" v="118"/>
          <ac:spMkLst>
            <pc:docMk/>
            <pc:sldMk cId="2691499783" sldId="263"/>
            <ac:spMk id="11" creationId="{CFF5BED3-4EE4-425F-A016-C272586B88E5}"/>
          </ac:spMkLst>
        </pc:spChg>
        <pc:spChg chg="add del">
          <ac:chgData name="Roz Tucker" userId="S::rt293@canterbury.ac.uk::acd1c3cb-0a80-4beb-8561-4b5856c3d3eb" providerId="AD" clId="Web-{092BC0CA-DD7E-86CD-807C-CD25A3202096}" dt="2023-03-24T11:59:46.026" v="118"/>
          <ac:spMkLst>
            <pc:docMk/>
            <pc:sldMk cId="2691499783" sldId="263"/>
            <ac:spMk id="13" creationId="{D856B4CA-4519-432C-ABFD-F2AE5D70E09C}"/>
          </ac:spMkLst>
        </pc:spChg>
        <pc:spChg chg="add del">
          <ac:chgData name="Roz Tucker" userId="S::rt293@canterbury.ac.uk::acd1c3cb-0a80-4beb-8561-4b5856c3d3eb" providerId="AD" clId="Web-{092BC0CA-DD7E-86CD-807C-CD25A3202096}" dt="2023-03-24T11:59:46.026" v="118"/>
          <ac:spMkLst>
            <pc:docMk/>
            <pc:sldMk cId="2691499783" sldId="263"/>
            <ac:spMk id="15" creationId="{61D03B64-A2F8-4473-8457-9A6A36B67B89}"/>
          </ac:spMkLst>
        </pc:spChg>
        <pc:spChg chg="add del">
          <ac:chgData name="Roz Tucker" userId="S::rt293@canterbury.ac.uk::acd1c3cb-0a80-4beb-8561-4b5856c3d3eb" providerId="AD" clId="Web-{092BC0CA-DD7E-86CD-807C-CD25A3202096}" dt="2023-03-24T12:00:19.402" v="121"/>
          <ac:spMkLst>
            <pc:docMk/>
            <pc:sldMk cId="2691499783" sldId="263"/>
            <ac:spMk id="19" creationId="{75F65CD9-825D-44BD-8681-D42D260D4C63}"/>
          </ac:spMkLst>
        </pc:spChg>
        <pc:spChg chg="add del">
          <ac:chgData name="Roz Tucker" userId="S::rt293@canterbury.ac.uk::acd1c3cb-0a80-4beb-8561-4b5856c3d3eb" providerId="AD" clId="Web-{092BC0CA-DD7E-86CD-807C-CD25A3202096}" dt="2023-03-24T12:00:19.402" v="121"/>
          <ac:spMkLst>
            <pc:docMk/>
            <pc:sldMk cId="2691499783" sldId="263"/>
            <ac:spMk id="20" creationId="{B2F64C47-BE0B-4DA4-A62F-C6922DD2082F}"/>
          </ac:spMkLst>
        </pc:spChg>
        <pc:spChg chg="add">
          <ac:chgData name="Roz Tucker" userId="S::rt293@canterbury.ac.uk::acd1c3cb-0a80-4beb-8561-4b5856c3d3eb" providerId="AD" clId="Web-{092BC0CA-DD7E-86CD-807C-CD25A3202096}" dt="2023-03-24T12:00:19.402" v="121"/>
          <ac:spMkLst>
            <pc:docMk/>
            <pc:sldMk cId="2691499783" sldId="263"/>
            <ac:spMk id="25" creationId="{75F65CD9-825D-44BD-8681-D42D260D4C63}"/>
          </ac:spMkLst>
        </pc:spChg>
        <pc:spChg chg="add">
          <ac:chgData name="Roz Tucker" userId="S::rt293@canterbury.ac.uk::acd1c3cb-0a80-4beb-8561-4b5856c3d3eb" providerId="AD" clId="Web-{092BC0CA-DD7E-86CD-807C-CD25A3202096}" dt="2023-03-24T12:00:19.402" v="121"/>
          <ac:spMkLst>
            <pc:docMk/>
            <pc:sldMk cId="2691499783" sldId="263"/>
            <ac:spMk id="27" creationId="{B2F64C47-BE0B-4DA4-A62F-C6922DD2082F}"/>
          </ac:spMkLst>
        </pc:spChg>
        <pc:spChg chg="add mod">
          <ac:chgData name="Roz Tucker" userId="S::rt293@canterbury.ac.uk::acd1c3cb-0a80-4beb-8561-4b5856c3d3eb" providerId="AD" clId="Web-{092BC0CA-DD7E-86CD-807C-CD25A3202096}" dt="2023-03-24T12:01:03.997" v="124"/>
          <ac:spMkLst>
            <pc:docMk/>
            <pc:sldMk cId="2691499783" sldId="263"/>
            <ac:spMk id="242" creationId="{2E3E3F19-9941-EDBB-897D-EE19E767CB5D}"/>
          </ac:spMkLst>
        </pc:spChg>
        <pc:graphicFrameChg chg="del mod modGraphic">
          <ac:chgData name="Roz Tucker" userId="S::rt293@canterbury.ac.uk::acd1c3cb-0a80-4beb-8561-4b5856c3d3eb" providerId="AD" clId="Web-{092BC0CA-DD7E-86CD-807C-CD25A3202096}" dt="2023-03-24T12:01:03.997" v="124"/>
          <ac:graphicFrameMkLst>
            <pc:docMk/>
            <pc:sldMk cId="2691499783" sldId="263"/>
            <ac:graphicFrameMk id="6" creationId="{09F99E9B-CBBB-8497-124D-039C93338407}"/>
          </ac:graphicFrameMkLst>
        </pc:graphicFrameChg>
        <pc:picChg chg="add del">
          <ac:chgData name="Roz Tucker" userId="S::rt293@canterbury.ac.uk::acd1c3cb-0a80-4beb-8561-4b5856c3d3eb" providerId="AD" clId="Web-{092BC0CA-DD7E-86CD-807C-CD25A3202096}" dt="2023-03-24T11:59:46.026" v="118"/>
          <ac:picMkLst>
            <pc:docMk/>
            <pc:sldMk cId="2691499783" sldId="263"/>
            <ac:picMk id="17" creationId="{01C3CE7E-C09F-4DAB-A9B8-00CB40334B33}"/>
          </ac:picMkLst>
        </pc:picChg>
      </pc:sldChg>
      <pc:sldChg chg="addSp delSp modSp add mod replId setBg setClrOvrMap">
        <pc:chgData name="Roz Tucker" userId="S::rt293@canterbury.ac.uk::acd1c3cb-0a80-4beb-8561-4b5856c3d3eb" providerId="AD" clId="Web-{092BC0CA-DD7E-86CD-807C-CD25A3202096}" dt="2023-03-24T12:10:24.949" v="256" actId="20577"/>
        <pc:sldMkLst>
          <pc:docMk/>
          <pc:sldMk cId="533728594" sldId="264"/>
        </pc:sldMkLst>
        <pc:spChg chg="mod">
          <ac:chgData name="Roz Tucker" userId="S::rt293@canterbury.ac.uk::acd1c3cb-0a80-4beb-8561-4b5856c3d3eb" providerId="AD" clId="Web-{092BC0CA-DD7E-86CD-807C-CD25A3202096}" dt="2023-03-24T12:10:24.949" v="256" actId="20577"/>
          <ac:spMkLst>
            <pc:docMk/>
            <pc:sldMk cId="533728594" sldId="264"/>
            <ac:spMk id="2" creationId="{A38E5537-84C9-A1F2-5B99-A660E9BAD094}"/>
          </ac:spMkLst>
        </pc:spChg>
        <pc:spChg chg="add del">
          <ac:chgData name="Roz Tucker" userId="S::rt293@canterbury.ac.uk::acd1c3cb-0a80-4beb-8561-4b5856c3d3eb" providerId="AD" clId="Web-{092BC0CA-DD7E-86CD-807C-CD25A3202096}" dt="2023-03-24T12:03:03.656" v="138"/>
          <ac:spMkLst>
            <pc:docMk/>
            <pc:sldMk cId="533728594" sldId="264"/>
            <ac:spMk id="11" creationId="{CFF5BED3-4EE4-425F-A016-C272586B88E5}"/>
          </ac:spMkLst>
        </pc:spChg>
        <pc:spChg chg="add del">
          <ac:chgData name="Roz Tucker" userId="S::rt293@canterbury.ac.uk::acd1c3cb-0a80-4beb-8561-4b5856c3d3eb" providerId="AD" clId="Web-{092BC0CA-DD7E-86CD-807C-CD25A3202096}" dt="2023-03-24T12:03:03.656" v="138"/>
          <ac:spMkLst>
            <pc:docMk/>
            <pc:sldMk cId="533728594" sldId="264"/>
            <ac:spMk id="13" creationId="{D856B4CA-4519-432C-ABFD-F2AE5D70E09C}"/>
          </ac:spMkLst>
        </pc:spChg>
        <pc:spChg chg="add del">
          <ac:chgData name="Roz Tucker" userId="S::rt293@canterbury.ac.uk::acd1c3cb-0a80-4beb-8561-4b5856c3d3eb" providerId="AD" clId="Web-{092BC0CA-DD7E-86CD-807C-CD25A3202096}" dt="2023-03-24T12:03:03.656" v="138"/>
          <ac:spMkLst>
            <pc:docMk/>
            <pc:sldMk cId="533728594" sldId="264"/>
            <ac:spMk id="15" creationId="{61D03B64-A2F8-4473-8457-9A6A36B67B89}"/>
          </ac:spMkLst>
        </pc:spChg>
        <pc:spChg chg="add">
          <ac:chgData name="Roz Tucker" userId="S::rt293@canterbury.ac.uk::acd1c3cb-0a80-4beb-8561-4b5856c3d3eb" providerId="AD" clId="Web-{092BC0CA-DD7E-86CD-807C-CD25A3202096}" dt="2023-03-24T12:03:03.656" v="138"/>
          <ac:spMkLst>
            <pc:docMk/>
            <pc:sldMk cId="533728594" sldId="264"/>
            <ac:spMk id="22" creationId="{75F65CD9-825D-44BD-8681-D42D260D4C63}"/>
          </ac:spMkLst>
        </pc:spChg>
        <pc:spChg chg="add">
          <ac:chgData name="Roz Tucker" userId="S::rt293@canterbury.ac.uk::acd1c3cb-0a80-4beb-8561-4b5856c3d3eb" providerId="AD" clId="Web-{092BC0CA-DD7E-86CD-807C-CD25A3202096}" dt="2023-03-24T12:03:03.656" v="138"/>
          <ac:spMkLst>
            <pc:docMk/>
            <pc:sldMk cId="533728594" sldId="264"/>
            <ac:spMk id="24" creationId="{B2F64C47-BE0B-4DA4-A62F-C6922DD2082F}"/>
          </ac:spMkLst>
        </pc:spChg>
        <pc:graphicFrameChg chg="mod modGraphic">
          <ac:chgData name="Roz Tucker" userId="S::rt293@canterbury.ac.uk::acd1c3cb-0a80-4beb-8561-4b5856c3d3eb" providerId="AD" clId="Web-{092BC0CA-DD7E-86CD-807C-CD25A3202096}" dt="2023-03-24T12:04:04.486" v="167" actId="20577"/>
          <ac:graphicFrameMkLst>
            <pc:docMk/>
            <pc:sldMk cId="533728594" sldId="264"/>
            <ac:graphicFrameMk id="6" creationId="{09F99E9B-CBBB-8497-124D-039C93338407}"/>
          </ac:graphicFrameMkLst>
        </pc:graphicFrameChg>
        <pc:picChg chg="add del">
          <ac:chgData name="Roz Tucker" userId="S::rt293@canterbury.ac.uk::acd1c3cb-0a80-4beb-8561-4b5856c3d3eb" providerId="AD" clId="Web-{092BC0CA-DD7E-86CD-807C-CD25A3202096}" dt="2023-03-24T12:03:03.656" v="138"/>
          <ac:picMkLst>
            <pc:docMk/>
            <pc:sldMk cId="533728594" sldId="264"/>
            <ac:picMk id="17" creationId="{01C3CE7E-C09F-4DAB-A9B8-00CB40334B33}"/>
          </ac:picMkLst>
        </pc:picChg>
      </pc:sldChg>
      <pc:sldChg chg="addSp modSp add del mod replId setBg setClrOvrMap">
        <pc:chgData name="Roz Tucker" userId="S::rt293@canterbury.ac.uk::acd1c3cb-0a80-4beb-8561-4b5856c3d3eb" providerId="AD" clId="Web-{092BC0CA-DD7E-86CD-807C-CD25A3202096}" dt="2023-03-24T12:05:51.395" v="202"/>
        <pc:sldMkLst>
          <pc:docMk/>
          <pc:sldMk cId="3895045151" sldId="265"/>
        </pc:sldMkLst>
        <pc:spChg chg="mod">
          <ac:chgData name="Roz Tucker" userId="S::rt293@canterbury.ac.uk::acd1c3cb-0a80-4beb-8561-4b5856c3d3eb" providerId="AD" clId="Web-{092BC0CA-DD7E-86CD-807C-CD25A3202096}" dt="2023-03-24T12:05:09.753" v="172"/>
          <ac:spMkLst>
            <pc:docMk/>
            <pc:sldMk cId="3895045151" sldId="265"/>
            <ac:spMk id="2" creationId="{A38E5537-84C9-A1F2-5B99-A660E9BAD094}"/>
          </ac:spMkLst>
        </pc:spChg>
        <pc:spChg chg="add">
          <ac:chgData name="Roz Tucker" userId="S::rt293@canterbury.ac.uk::acd1c3cb-0a80-4beb-8561-4b5856c3d3eb" providerId="AD" clId="Web-{092BC0CA-DD7E-86CD-807C-CD25A3202096}" dt="2023-03-24T12:05:09.753" v="172"/>
          <ac:spMkLst>
            <pc:docMk/>
            <pc:sldMk cId="3895045151" sldId="265"/>
            <ac:spMk id="11" creationId="{75F65CD9-825D-44BD-8681-D42D260D4C63}"/>
          </ac:spMkLst>
        </pc:spChg>
        <pc:spChg chg="add">
          <ac:chgData name="Roz Tucker" userId="S::rt293@canterbury.ac.uk::acd1c3cb-0a80-4beb-8561-4b5856c3d3eb" providerId="AD" clId="Web-{092BC0CA-DD7E-86CD-807C-CD25A3202096}" dt="2023-03-24T12:05:09.753" v="172"/>
          <ac:spMkLst>
            <pc:docMk/>
            <pc:sldMk cId="3895045151" sldId="265"/>
            <ac:spMk id="13" creationId="{B2F64C47-BE0B-4DA4-A62F-C6922DD2082F}"/>
          </ac:spMkLst>
        </pc:spChg>
        <pc:graphicFrameChg chg="mod modGraphic">
          <ac:chgData name="Roz Tucker" userId="S::rt293@canterbury.ac.uk::acd1c3cb-0a80-4beb-8561-4b5856c3d3eb" providerId="AD" clId="Web-{092BC0CA-DD7E-86CD-807C-CD25A3202096}" dt="2023-03-24T12:05:09.753" v="172"/>
          <ac:graphicFrameMkLst>
            <pc:docMk/>
            <pc:sldMk cId="3895045151" sldId="265"/>
            <ac:graphicFrameMk id="6" creationId="{09F99E9B-CBBB-8497-124D-039C93338407}"/>
          </ac:graphicFrameMkLst>
        </pc:graphicFrameChg>
      </pc:sldChg>
    </pc:docChg>
  </pc:docChgLst>
  <pc:docChgLst>
    <pc:chgData name="Roz Tucker" userId="S::rt293@canterbury.ac.uk::acd1c3cb-0a80-4beb-8561-4b5856c3d3eb" providerId="AD" clId="Web-{F06BE8E1-48BE-2087-9CAA-DBF21CF597D3}"/>
    <pc:docChg chg="addSld delSld modSld addMainMaster delMainMaster">
      <pc:chgData name="Roz Tucker" userId="S::rt293@canterbury.ac.uk::acd1c3cb-0a80-4beb-8561-4b5856c3d3eb" providerId="AD" clId="Web-{F06BE8E1-48BE-2087-9CAA-DBF21CF597D3}" dt="2023-03-24T11:45:38.507" v="490"/>
      <pc:docMkLst>
        <pc:docMk/>
      </pc:docMkLst>
      <pc:sldChg chg="addSp delSp modSp mod setBg modClrScheme delDesignElem chgLayout">
        <pc:chgData name="Roz Tucker" userId="S::rt293@canterbury.ac.uk::acd1c3cb-0a80-4beb-8561-4b5856c3d3eb" providerId="AD" clId="Web-{F06BE8E1-48BE-2087-9CAA-DBF21CF597D3}" dt="2023-03-24T11:41:53.235" v="458"/>
        <pc:sldMkLst>
          <pc:docMk/>
          <pc:sldMk cId="109857222" sldId="256"/>
        </pc:sldMkLst>
        <pc:spChg chg="mod ord">
          <ac:chgData name="Roz Tucker" userId="S::rt293@canterbury.ac.uk::acd1c3cb-0a80-4beb-8561-4b5856c3d3eb" providerId="AD" clId="Web-{F06BE8E1-48BE-2087-9CAA-DBF21CF597D3}" dt="2023-03-24T11:41:53.235" v="458"/>
          <ac:spMkLst>
            <pc:docMk/>
            <pc:sldMk cId="109857222" sldId="256"/>
            <ac:spMk id="2" creationId="{00000000-0000-0000-0000-000000000000}"/>
          </ac:spMkLst>
        </pc:spChg>
        <pc:spChg chg="mod ord">
          <ac:chgData name="Roz Tucker" userId="S::rt293@canterbury.ac.uk::acd1c3cb-0a80-4beb-8561-4b5856c3d3eb" providerId="AD" clId="Web-{F06BE8E1-48BE-2087-9CAA-DBF21CF597D3}" dt="2023-03-24T11:41:53.235" v="458"/>
          <ac:spMkLst>
            <pc:docMk/>
            <pc:sldMk cId="109857222" sldId="256"/>
            <ac:spMk id="3" creationId="{00000000-0000-0000-0000-000000000000}"/>
          </ac:spMkLst>
        </pc:spChg>
        <pc:spChg chg="add del">
          <ac:chgData name="Roz Tucker" userId="S::rt293@canterbury.ac.uk::acd1c3cb-0a80-4beb-8561-4b5856c3d3eb" providerId="AD" clId="Web-{F06BE8E1-48BE-2087-9CAA-DBF21CF597D3}" dt="2023-03-24T11:19:48.088" v="257"/>
          <ac:spMkLst>
            <pc:docMk/>
            <pc:sldMk cId="109857222" sldId="256"/>
            <ac:spMk id="7" creationId="{327D73B4-9F5C-4A64-A179-51B9500CB8B5}"/>
          </ac:spMkLst>
        </pc:spChg>
        <pc:spChg chg="add del">
          <ac:chgData name="Roz Tucker" userId="S::rt293@canterbury.ac.uk::acd1c3cb-0a80-4beb-8561-4b5856c3d3eb" providerId="AD" clId="Web-{F06BE8E1-48BE-2087-9CAA-DBF21CF597D3}" dt="2023-03-24T11:19:48.088" v="257"/>
          <ac:spMkLst>
            <pc:docMk/>
            <pc:sldMk cId="109857222" sldId="256"/>
            <ac:spMk id="9" creationId="{AB673405-BF85-493E-8558-0DCBEDB2BB49}"/>
          </ac:spMkLst>
        </pc:spChg>
        <pc:spChg chg="add del">
          <ac:chgData name="Roz Tucker" userId="S::rt293@canterbury.ac.uk::acd1c3cb-0a80-4beb-8561-4b5856c3d3eb" providerId="AD" clId="Web-{F06BE8E1-48BE-2087-9CAA-DBF21CF597D3}" dt="2023-03-24T11:06:47.005" v="123"/>
          <ac:spMkLst>
            <pc:docMk/>
            <pc:sldMk cId="109857222" sldId="256"/>
            <ac:spMk id="10" creationId="{327D73B4-9F5C-4A64-A179-51B9500CB8B5}"/>
          </ac:spMkLst>
        </pc:spChg>
        <pc:spChg chg="add del">
          <ac:chgData name="Roz Tucker" userId="S::rt293@canterbury.ac.uk::acd1c3cb-0a80-4beb-8561-4b5856c3d3eb" providerId="AD" clId="Web-{F06BE8E1-48BE-2087-9CAA-DBF21CF597D3}" dt="2023-03-24T11:19:48.088" v="257"/>
          <ac:spMkLst>
            <pc:docMk/>
            <pc:sldMk cId="109857222" sldId="256"/>
            <ac:spMk id="11" creationId="{C64EAE84-A813-4501-BC71-DBD14BA0265E}"/>
          </ac:spMkLst>
        </pc:spChg>
        <pc:spChg chg="add del">
          <ac:chgData name="Roz Tucker" userId="S::rt293@canterbury.ac.uk::acd1c3cb-0a80-4beb-8561-4b5856c3d3eb" providerId="AD" clId="Web-{F06BE8E1-48BE-2087-9CAA-DBF21CF597D3}" dt="2023-03-24T11:23:44.454" v="278"/>
          <ac:spMkLst>
            <pc:docMk/>
            <pc:sldMk cId="109857222" sldId="256"/>
            <ac:spMk id="13" creationId="{21A9DD7E-0EAA-435E-8C05-9D434954E150}"/>
          </ac:spMkLst>
        </pc:spChg>
        <pc:spChg chg="add del">
          <ac:chgData name="Roz Tucker" userId="S::rt293@canterbury.ac.uk::acd1c3cb-0a80-4beb-8561-4b5856c3d3eb" providerId="AD" clId="Web-{F06BE8E1-48BE-2087-9CAA-DBF21CF597D3}" dt="2023-03-24T11:19:48.088" v="257"/>
          <ac:spMkLst>
            <pc:docMk/>
            <pc:sldMk cId="109857222" sldId="256"/>
            <ac:spMk id="15" creationId="{E3020543-B24B-4EC4-8FFC-8DD88EEA91A8}"/>
          </ac:spMkLst>
        </pc:spChg>
        <pc:spChg chg="add del">
          <ac:chgData name="Roz Tucker" userId="S::rt293@canterbury.ac.uk::acd1c3cb-0a80-4beb-8561-4b5856c3d3eb" providerId="AD" clId="Web-{F06BE8E1-48BE-2087-9CAA-DBF21CF597D3}" dt="2023-03-24T11:06:47.005" v="123"/>
          <ac:spMkLst>
            <pc:docMk/>
            <pc:sldMk cId="109857222" sldId="256"/>
            <ac:spMk id="16" creationId="{AB673405-BF85-493E-8558-0DCBEDB2BB49}"/>
          </ac:spMkLst>
        </pc:spChg>
        <pc:spChg chg="add del">
          <ac:chgData name="Roz Tucker" userId="S::rt293@canterbury.ac.uk::acd1c3cb-0a80-4beb-8561-4b5856c3d3eb" providerId="AD" clId="Web-{F06BE8E1-48BE-2087-9CAA-DBF21CF597D3}" dt="2023-03-24T11:06:47.005" v="123"/>
          <ac:spMkLst>
            <pc:docMk/>
            <pc:sldMk cId="109857222" sldId="256"/>
            <ac:spMk id="18" creationId="{C64EAE84-A813-4501-BC71-DBD14BA0265E}"/>
          </ac:spMkLst>
        </pc:spChg>
        <pc:spChg chg="add del">
          <ac:chgData name="Roz Tucker" userId="S::rt293@canterbury.ac.uk::acd1c3cb-0a80-4beb-8561-4b5856c3d3eb" providerId="AD" clId="Web-{F06BE8E1-48BE-2087-9CAA-DBF21CF597D3}" dt="2023-03-24T11:41:44.500" v="457"/>
          <ac:spMkLst>
            <pc:docMk/>
            <pc:sldMk cId="109857222" sldId="256"/>
            <ac:spMk id="19" creationId="{DB104EA2-5D98-4973-A140-322FA7D0E7D8}"/>
          </ac:spMkLst>
        </pc:spChg>
        <pc:spChg chg="add del">
          <ac:chgData name="Roz Tucker" userId="S::rt293@canterbury.ac.uk::acd1c3cb-0a80-4beb-8561-4b5856c3d3eb" providerId="AD" clId="Web-{F06BE8E1-48BE-2087-9CAA-DBF21CF597D3}" dt="2023-03-24T11:06:47.005" v="123"/>
          <ac:spMkLst>
            <pc:docMk/>
            <pc:sldMk cId="109857222" sldId="256"/>
            <ac:spMk id="20" creationId="{E3020543-B24B-4EC4-8FFC-8DD88EEA91A8}"/>
          </ac:spMkLst>
        </pc:spChg>
        <pc:spChg chg="add del">
          <ac:chgData name="Roz Tucker" userId="S::rt293@canterbury.ac.uk::acd1c3cb-0a80-4beb-8561-4b5856c3d3eb" providerId="AD" clId="Web-{F06BE8E1-48BE-2087-9CAA-DBF21CF597D3}" dt="2023-03-24T11:41:44.500" v="457"/>
          <ac:spMkLst>
            <pc:docMk/>
            <pc:sldMk cId="109857222" sldId="256"/>
            <ac:spMk id="21" creationId="{8EB3235F-297B-4A24-8A9C-EB379982A76A}"/>
          </ac:spMkLst>
        </pc:spChg>
        <pc:spChg chg="add del">
          <ac:chgData name="Roz Tucker" userId="S::rt293@canterbury.ac.uk::acd1c3cb-0a80-4beb-8561-4b5856c3d3eb" providerId="AD" clId="Web-{F06BE8E1-48BE-2087-9CAA-DBF21CF597D3}" dt="2023-03-24T11:41:44.500" v="457"/>
          <ac:spMkLst>
            <pc:docMk/>
            <pc:sldMk cId="109857222" sldId="256"/>
            <ac:spMk id="23" creationId="{CB923DB6-2EA7-4DEB-BDB6-35A502415B99}"/>
          </ac:spMkLst>
        </pc:spChg>
        <pc:spChg chg="add del">
          <ac:chgData name="Roz Tucker" userId="S::rt293@canterbury.ac.uk::acd1c3cb-0a80-4beb-8561-4b5856c3d3eb" providerId="AD" clId="Web-{F06BE8E1-48BE-2087-9CAA-DBF21CF597D3}" dt="2023-03-24T11:41:44.500" v="457"/>
          <ac:spMkLst>
            <pc:docMk/>
            <pc:sldMk cId="109857222" sldId="256"/>
            <ac:spMk id="24" creationId="{46328B5B-8EB8-41FF-A2B5-39EDFE008822}"/>
          </ac:spMkLst>
        </pc:spChg>
        <pc:spChg chg="add del">
          <ac:chgData name="Roz Tucker" userId="S::rt293@canterbury.ac.uk::acd1c3cb-0a80-4beb-8561-4b5856c3d3eb" providerId="AD" clId="Web-{F06BE8E1-48BE-2087-9CAA-DBF21CF597D3}" dt="2023-03-24T11:23:44.454" v="278"/>
          <ac:spMkLst>
            <pc:docMk/>
            <pc:sldMk cId="109857222" sldId="256"/>
            <ac:spMk id="93" creationId="{90F772BE-005F-491B-9171-B1DF9A8EF82B}"/>
          </ac:spMkLst>
        </pc:spChg>
        <pc:spChg chg="add">
          <ac:chgData name="Roz Tucker" userId="S::rt293@canterbury.ac.uk::acd1c3cb-0a80-4beb-8561-4b5856c3d3eb" providerId="AD" clId="Web-{F06BE8E1-48BE-2087-9CAA-DBF21CF597D3}" dt="2023-03-24T11:41:53.235" v="458"/>
          <ac:spMkLst>
            <pc:docMk/>
            <pc:sldMk cId="109857222" sldId="256"/>
            <ac:spMk id="94" creationId="{6E4FBF99-CFCC-4868-8339-1B7D20C6724E}"/>
          </ac:spMkLst>
        </pc:spChg>
        <pc:spChg chg="add">
          <ac:chgData name="Roz Tucker" userId="S::rt293@canterbury.ac.uk::acd1c3cb-0a80-4beb-8561-4b5856c3d3eb" providerId="AD" clId="Web-{F06BE8E1-48BE-2087-9CAA-DBF21CF597D3}" dt="2023-03-24T11:41:53.235" v="458"/>
          <ac:spMkLst>
            <pc:docMk/>
            <pc:sldMk cId="109857222" sldId="256"/>
            <ac:spMk id="95" creationId="{A309355E-C983-41E5-9460-AA8D1D3141BE}"/>
          </ac:spMkLst>
        </pc:spChg>
        <pc:grpChg chg="add del">
          <ac:chgData name="Roz Tucker" userId="S::rt293@canterbury.ac.uk::acd1c3cb-0a80-4beb-8561-4b5856c3d3eb" providerId="AD" clId="Web-{F06BE8E1-48BE-2087-9CAA-DBF21CF597D3}" dt="2023-03-24T11:19:48.088" v="257"/>
          <ac:grpSpMkLst>
            <pc:docMk/>
            <pc:sldMk cId="109857222" sldId="256"/>
            <ac:grpSpMk id="8" creationId="{05BBA018-FA75-43BF-99E6-1F5245727D29}"/>
          </ac:grpSpMkLst>
        </pc:grpChg>
        <pc:grpChg chg="add del">
          <ac:chgData name="Roz Tucker" userId="S::rt293@canterbury.ac.uk::acd1c3cb-0a80-4beb-8561-4b5856c3d3eb" providerId="AD" clId="Web-{F06BE8E1-48BE-2087-9CAA-DBF21CF597D3}" dt="2023-03-24T11:06:47.005" v="123"/>
          <ac:grpSpMkLst>
            <pc:docMk/>
            <pc:sldMk cId="109857222" sldId="256"/>
            <ac:grpSpMk id="12" creationId="{05BBA018-FA75-43BF-99E6-1F5245727D29}"/>
          </ac:grpSpMkLst>
        </pc:grpChg>
        <pc:grpChg chg="add del">
          <ac:chgData name="Roz Tucker" userId="S::rt293@canterbury.ac.uk::acd1c3cb-0a80-4beb-8561-4b5856c3d3eb" providerId="AD" clId="Web-{F06BE8E1-48BE-2087-9CAA-DBF21CF597D3}" dt="2023-03-24T11:23:44.454" v="278"/>
          <ac:grpSpMkLst>
            <pc:docMk/>
            <pc:sldMk cId="109857222" sldId="256"/>
            <ac:grpSpMk id="14" creationId="{40320278-0158-4CDD-82F9-E6C9C16EC887}"/>
          </ac:grpSpMkLst>
        </pc:grpChg>
        <pc:grpChg chg="add">
          <ac:chgData name="Roz Tucker" userId="S::rt293@canterbury.ac.uk::acd1c3cb-0a80-4beb-8561-4b5856c3d3eb" providerId="AD" clId="Web-{F06BE8E1-48BE-2087-9CAA-DBF21CF597D3}" dt="2023-03-24T11:41:53.235" v="458"/>
          <ac:grpSpMkLst>
            <pc:docMk/>
            <pc:sldMk cId="109857222" sldId="256"/>
            <ac:grpSpMk id="96" creationId="{2F14A8E4-BB5E-4CAA-AC37-350829C3E826}"/>
          </ac:grpSpMkLst>
        </pc:grpChg>
        <pc:picChg chg="add mod ord">
          <ac:chgData name="Roz Tucker" userId="S::rt293@canterbury.ac.uk::acd1c3cb-0a80-4beb-8561-4b5856c3d3eb" providerId="AD" clId="Web-{F06BE8E1-48BE-2087-9CAA-DBF21CF597D3}" dt="2023-03-24T11:41:53.235" v="458"/>
          <ac:picMkLst>
            <pc:docMk/>
            <pc:sldMk cId="109857222" sldId="256"/>
            <ac:picMk id="4" creationId="{6090AD2F-26D1-B5E8-688A-BD027BC92DAC}"/>
          </ac:picMkLst>
        </pc:picChg>
        <pc:picChg chg="add mod ord">
          <ac:chgData name="Roz Tucker" userId="S::rt293@canterbury.ac.uk::acd1c3cb-0a80-4beb-8561-4b5856c3d3eb" providerId="AD" clId="Web-{F06BE8E1-48BE-2087-9CAA-DBF21CF597D3}" dt="2023-03-24T11:41:53.235" v="458"/>
          <ac:picMkLst>
            <pc:docMk/>
            <pc:sldMk cId="109857222" sldId="256"/>
            <ac:picMk id="5" creationId="{0834B5ED-6D6C-C352-365C-71BEF08AD83F}"/>
          </ac:picMkLst>
        </pc:picChg>
        <pc:cxnChg chg="add del">
          <ac:chgData name="Roz Tucker" userId="S::rt293@canterbury.ac.uk::acd1c3cb-0a80-4beb-8561-4b5856c3d3eb" providerId="AD" clId="Web-{F06BE8E1-48BE-2087-9CAA-DBF21CF597D3}" dt="2023-03-24T11:19:48.088" v="257"/>
          <ac:cxnSpMkLst>
            <pc:docMk/>
            <pc:sldMk cId="109857222" sldId="256"/>
            <ac:cxnSpMk id="17" creationId="{C49DA8F6-BCC1-4447-B54C-57856834B94B}"/>
          </ac:cxnSpMkLst>
        </pc:cxnChg>
        <pc:cxnChg chg="add del">
          <ac:chgData name="Roz Tucker" userId="S::rt293@canterbury.ac.uk::acd1c3cb-0a80-4beb-8561-4b5856c3d3eb" providerId="AD" clId="Web-{F06BE8E1-48BE-2087-9CAA-DBF21CF597D3}" dt="2023-03-24T11:06:47.005" v="123"/>
          <ac:cxnSpMkLst>
            <pc:docMk/>
            <pc:sldMk cId="109857222" sldId="256"/>
            <ac:cxnSpMk id="22" creationId="{C49DA8F6-BCC1-4447-B54C-57856834B94B}"/>
          </ac:cxnSpMkLst>
        </pc:cxnChg>
      </pc:sldChg>
      <pc:sldChg chg="addSp delSp modSp new mod setBg modClrScheme setClrOvrMap delDesignElem chgLayout">
        <pc:chgData name="Roz Tucker" userId="S::rt293@canterbury.ac.uk::acd1c3cb-0a80-4beb-8561-4b5856c3d3eb" providerId="AD" clId="Web-{F06BE8E1-48BE-2087-9CAA-DBF21CF597D3}" dt="2023-03-24T11:45:08.897" v="484" actId="1076"/>
        <pc:sldMkLst>
          <pc:docMk/>
          <pc:sldMk cId="4150237389" sldId="257"/>
        </pc:sldMkLst>
        <pc:spChg chg="mod ord">
          <ac:chgData name="Roz Tucker" userId="S::rt293@canterbury.ac.uk::acd1c3cb-0a80-4beb-8561-4b5856c3d3eb" providerId="AD" clId="Web-{F06BE8E1-48BE-2087-9CAA-DBF21CF597D3}" dt="2023-03-24T11:44:46.818" v="481"/>
          <ac:spMkLst>
            <pc:docMk/>
            <pc:sldMk cId="4150237389" sldId="257"/>
            <ac:spMk id="2" creationId="{1043483C-F7EF-55DF-B7E5-72FB6EBA7874}"/>
          </ac:spMkLst>
        </pc:spChg>
        <pc:spChg chg="del">
          <ac:chgData name="Roz Tucker" userId="S::rt293@canterbury.ac.uk::acd1c3cb-0a80-4beb-8561-4b5856c3d3eb" providerId="AD" clId="Web-{F06BE8E1-48BE-2087-9CAA-DBF21CF597D3}" dt="2023-03-24T11:05:05.924" v="115"/>
          <ac:spMkLst>
            <pc:docMk/>
            <pc:sldMk cId="4150237389" sldId="257"/>
            <ac:spMk id="3" creationId="{B07EA1DE-72C7-9D8E-C869-194E92001A69}"/>
          </ac:spMkLst>
        </pc:spChg>
        <pc:spChg chg="add del mod ord">
          <ac:chgData name="Roz Tucker" userId="S::rt293@canterbury.ac.uk::acd1c3cb-0a80-4beb-8561-4b5856c3d3eb" providerId="AD" clId="Web-{F06BE8E1-48BE-2087-9CAA-DBF21CF597D3}" dt="2023-03-24T11:38:52.276" v="439"/>
          <ac:spMkLst>
            <pc:docMk/>
            <pc:sldMk cId="4150237389" sldId="257"/>
            <ac:spMk id="8" creationId="{51747191-076A-277B-8560-ED7200007BDD}"/>
          </ac:spMkLst>
        </pc:spChg>
        <pc:spChg chg="add del">
          <ac:chgData name="Roz Tucker" userId="S::rt293@canterbury.ac.uk::acd1c3cb-0a80-4beb-8561-4b5856c3d3eb" providerId="AD" clId="Web-{F06BE8E1-48BE-2087-9CAA-DBF21CF597D3}" dt="2023-03-24T11:09:41.025" v="146"/>
          <ac:spMkLst>
            <pc:docMk/>
            <pc:sldMk cId="4150237389" sldId="257"/>
            <ac:spMk id="10" creationId="{9AA72BD9-2C5A-4EDC-931F-5AA08EACA0F3}"/>
          </ac:spMkLst>
        </pc:spChg>
        <pc:spChg chg="add del">
          <ac:chgData name="Roz Tucker" userId="S::rt293@canterbury.ac.uk::acd1c3cb-0a80-4beb-8561-4b5856c3d3eb" providerId="AD" clId="Web-{F06BE8E1-48BE-2087-9CAA-DBF21CF597D3}" dt="2023-03-24T11:06:47.005" v="123"/>
          <ac:spMkLst>
            <pc:docMk/>
            <pc:sldMk cId="4150237389" sldId="257"/>
            <ac:spMk id="11" creationId="{9AA72BD9-2C5A-4EDC-931F-5AA08EACA0F3}"/>
          </ac:spMkLst>
        </pc:spChg>
        <pc:spChg chg="add del">
          <ac:chgData name="Roz Tucker" userId="S::rt293@canterbury.ac.uk::acd1c3cb-0a80-4beb-8561-4b5856c3d3eb" providerId="AD" clId="Web-{F06BE8E1-48BE-2087-9CAA-DBF21CF597D3}" dt="2023-03-24T11:09:41.025" v="146"/>
          <ac:spMkLst>
            <pc:docMk/>
            <pc:sldMk cId="4150237389" sldId="257"/>
            <ac:spMk id="12" creationId="{DD3981AC-7B61-4947-BCF3-F7AA7FA385B9}"/>
          </ac:spMkLst>
        </pc:spChg>
        <pc:spChg chg="add del">
          <ac:chgData name="Roz Tucker" userId="S::rt293@canterbury.ac.uk::acd1c3cb-0a80-4beb-8561-4b5856c3d3eb" providerId="AD" clId="Web-{F06BE8E1-48BE-2087-9CAA-DBF21CF597D3}" dt="2023-03-24T11:06:47.005" v="123"/>
          <ac:spMkLst>
            <pc:docMk/>
            <pc:sldMk cId="4150237389" sldId="257"/>
            <ac:spMk id="13" creationId="{DD3981AC-7B61-4947-BCF3-F7AA7FA385B9}"/>
          </ac:spMkLst>
        </pc:spChg>
        <pc:spChg chg="add del">
          <ac:chgData name="Roz Tucker" userId="S::rt293@canterbury.ac.uk::acd1c3cb-0a80-4beb-8561-4b5856c3d3eb" providerId="AD" clId="Web-{F06BE8E1-48BE-2087-9CAA-DBF21CF597D3}" dt="2023-03-24T11:09:41.025" v="146"/>
          <ac:spMkLst>
            <pc:docMk/>
            <pc:sldMk cId="4150237389" sldId="257"/>
            <ac:spMk id="14" creationId="{55D4142C-5077-457F-A6AD-3FECFDB39685}"/>
          </ac:spMkLst>
        </pc:spChg>
        <pc:spChg chg="add del">
          <ac:chgData name="Roz Tucker" userId="S::rt293@canterbury.ac.uk::acd1c3cb-0a80-4beb-8561-4b5856c3d3eb" providerId="AD" clId="Web-{F06BE8E1-48BE-2087-9CAA-DBF21CF597D3}" dt="2023-03-24T11:06:47.005" v="123"/>
          <ac:spMkLst>
            <pc:docMk/>
            <pc:sldMk cId="4150237389" sldId="257"/>
            <ac:spMk id="15" creationId="{55D4142C-5077-457F-A6AD-3FECFDB39685}"/>
          </ac:spMkLst>
        </pc:spChg>
        <pc:spChg chg="add del">
          <ac:chgData name="Roz Tucker" userId="S::rt293@canterbury.ac.uk::acd1c3cb-0a80-4beb-8561-4b5856c3d3eb" providerId="AD" clId="Web-{F06BE8E1-48BE-2087-9CAA-DBF21CF597D3}" dt="2023-03-24T11:21:29.701" v="260"/>
          <ac:spMkLst>
            <pc:docMk/>
            <pc:sldMk cId="4150237389" sldId="257"/>
            <ac:spMk id="16" creationId="{E97FF61E-4BA9-4C8B-AD03-05E9B2A40AA7}"/>
          </ac:spMkLst>
        </pc:spChg>
        <pc:spChg chg="add del">
          <ac:chgData name="Roz Tucker" userId="S::rt293@canterbury.ac.uk::acd1c3cb-0a80-4beb-8561-4b5856c3d3eb" providerId="AD" clId="Web-{F06BE8E1-48BE-2087-9CAA-DBF21CF597D3}" dt="2023-03-24T11:06:47.005" v="123"/>
          <ac:spMkLst>
            <pc:docMk/>
            <pc:sldMk cId="4150237389" sldId="257"/>
            <ac:spMk id="17" creationId="{7A5F0580-5EE9-419F-96EE-B6529EF6E7D0}"/>
          </ac:spMkLst>
        </pc:spChg>
        <pc:spChg chg="add del">
          <ac:chgData name="Roz Tucker" userId="S::rt293@canterbury.ac.uk::acd1c3cb-0a80-4beb-8561-4b5856c3d3eb" providerId="AD" clId="Web-{F06BE8E1-48BE-2087-9CAA-DBF21CF597D3}" dt="2023-03-24T11:21:29.701" v="260"/>
          <ac:spMkLst>
            <pc:docMk/>
            <pc:sldMk cId="4150237389" sldId="257"/>
            <ac:spMk id="18" creationId="{F166425F-5B9E-47A4-9DDB-F86B87375E30}"/>
          </ac:spMkLst>
        </pc:spChg>
        <pc:spChg chg="add del">
          <ac:chgData name="Roz Tucker" userId="S::rt293@canterbury.ac.uk::acd1c3cb-0a80-4beb-8561-4b5856c3d3eb" providerId="AD" clId="Web-{F06BE8E1-48BE-2087-9CAA-DBF21CF597D3}" dt="2023-03-24T11:09:41.025" v="146"/>
          <ac:spMkLst>
            <pc:docMk/>
            <pc:sldMk cId="4150237389" sldId="257"/>
            <ac:spMk id="19" creationId="{7A5F0580-5EE9-419F-96EE-B6529EF6E7D0}"/>
          </ac:spMkLst>
        </pc:spChg>
        <pc:spChg chg="add del">
          <ac:chgData name="Roz Tucker" userId="S::rt293@canterbury.ac.uk::acd1c3cb-0a80-4beb-8561-4b5856c3d3eb" providerId="AD" clId="Web-{F06BE8E1-48BE-2087-9CAA-DBF21CF597D3}" dt="2023-03-24T11:40:57.077" v="456"/>
          <ac:spMkLst>
            <pc:docMk/>
            <pc:sldMk cId="4150237389" sldId="257"/>
            <ac:spMk id="20" creationId="{7D2BFFD5-490F-4B45-91F2-6B826FBAD4E3}"/>
          </ac:spMkLst>
        </pc:spChg>
        <pc:spChg chg="add del">
          <ac:chgData name="Roz Tucker" userId="S::rt293@canterbury.ac.uk::acd1c3cb-0a80-4beb-8561-4b5856c3d3eb" providerId="AD" clId="Web-{F06BE8E1-48BE-2087-9CAA-DBF21CF597D3}" dt="2023-03-24T11:09:41.025" v="145"/>
          <ac:spMkLst>
            <pc:docMk/>
            <pc:sldMk cId="4150237389" sldId="257"/>
            <ac:spMk id="24" creationId="{8D1AA55E-40D5-461B-A5A8-4AE8AAB71B08}"/>
          </ac:spMkLst>
        </pc:spChg>
        <pc:spChg chg="add del">
          <ac:chgData name="Roz Tucker" userId="S::rt293@canterbury.ac.uk::acd1c3cb-0a80-4beb-8561-4b5856c3d3eb" providerId="AD" clId="Web-{F06BE8E1-48BE-2087-9CAA-DBF21CF597D3}" dt="2023-03-24T11:40:56.858" v="455"/>
          <ac:spMkLst>
            <pc:docMk/>
            <pc:sldMk cId="4150237389" sldId="257"/>
            <ac:spMk id="25" creationId="{7D2BFFD5-490F-4B45-91F2-6B826FBAD4E3}"/>
          </ac:spMkLst>
        </pc:spChg>
        <pc:spChg chg="add del">
          <ac:chgData name="Roz Tucker" userId="S::rt293@canterbury.ac.uk::acd1c3cb-0a80-4beb-8561-4b5856c3d3eb" providerId="AD" clId="Web-{F06BE8E1-48BE-2087-9CAA-DBF21CF597D3}" dt="2023-03-24T11:09:41.025" v="145"/>
          <ac:spMkLst>
            <pc:docMk/>
            <pc:sldMk cId="4150237389" sldId="257"/>
            <ac:spMk id="28" creationId="{6CB927A4-E432-4310-9CD5-E89FF5063179}"/>
          </ac:spMkLst>
        </pc:spChg>
        <pc:spChg chg="add del">
          <ac:chgData name="Roz Tucker" userId="S::rt293@canterbury.ac.uk::acd1c3cb-0a80-4beb-8561-4b5856c3d3eb" providerId="AD" clId="Web-{F06BE8E1-48BE-2087-9CAA-DBF21CF597D3}" dt="2023-03-24T11:09:41.025" v="145"/>
          <ac:spMkLst>
            <pc:docMk/>
            <pc:sldMk cId="4150237389" sldId="257"/>
            <ac:spMk id="30" creationId="{E3020543-B24B-4EC4-8FFC-8DD88EEA91A8}"/>
          </ac:spMkLst>
        </pc:spChg>
        <pc:spChg chg="add del">
          <ac:chgData name="Roz Tucker" userId="S::rt293@canterbury.ac.uk::acd1c3cb-0a80-4beb-8561-4b5856c3d3eb" providerId="AD" clId="Web-{F06BE8E1-48BE-2087-9CAA-DBF21CF597D3}" dt="2023-03-24T11:16:15.708" v="255"/>
          <ac:spMkLst>
            <pc:docMk/>
            <pc:sldMk cId="4150237389" sldId="257"/>
            <ac:spMk id="32" creationId="{9AA72BD9-2C5A-4EDC-931F-5AA08EACA0F3}"/>
          </ac:spMkLst>
        </pc:spChg>
        <pc:spChg chg="add del">
          <ac:chgData name="Roz Tucker" userId="S::rt293@canterbury.ac.uk::acd1c3cb-0a80-4beb-8561-4b5856c3d3eb" providerId="AD" clId="Web-{F06BE8E1-48BE-2087-9CAA-DBF21CF597D3}" dt="2023-03-24T11:16:15.708" v="255"/>
          <ac:spMkLst>
            <pc:docMk/>
            <pc:sldMk cId="4150237389" sldId="257"/>
            <ac:spMk id="33" creationId="{DD3981AC-7B61-4947-BCF3-F7AA7FA385B9}"/>
          </ac:spMkLst>
        </pc:spChg>
        <pc:spChg chg="add del">
          <ac:chgData name="Roz Tucker" userId="S::rt293@canterbury.ac.uk::acd1c3cb-0a80-4beb-8561-4b5856c3d3eb" providerId="AD" clId="Web-{F06BE8E1-48BE-2087-9CAA-DBF21CF597D3}" dt="2023-03-24T11:16:15.708" v="255"/>
          <ac:spMkLst>
            <pc:docMk/>
            <pc:sldMk cId="4150237389" sldId="257"/>
            <ac:spMk id="34" creationId="{55D4142C-5077-457F-A6AD-3FECFDB39685}"/>
          </ac:spMkLst>
        </pc:spChg>
        <pc:spChg chg="add del">
          <ac:chgData name="Roz Tucker" userId="S::rt293@canterbury.ac.uk::acd1c3cb-0a80-4beb-8561-4b5856c3d3eb" providerId="AD" clId="Web-{F06BE8E1-48BE-2087-9CAA-DBF21CF597D3}" dt="2023-03-24T11:16:15.708" v="255"/>
          <ac:spMkLst>
            <pc:docMk/>
            <pc:sldMk cId="4150237389" sldId="257"/>
            <ac:spMk id="35" creationId="{7A5F0580-5EE9-419F-96EE-B6529EF6E7D0}"/>
          </ac:spMkLst>
        </pc:spChg>
        <pc:spChg chg="add del">
          <ac:chgData name="Roz Tucker" userId="S::rt293@canterbury.ac.uk::acd1c3cb-0a80-4beb-8561-4b5856c3d3eb" providerId="AD" clId="Web-{F06BE8E1-48BE-2087-9CAA-DBF21CF597D3}" dt="2023-03-24T11:18:54.118" v="256"/>
          <ac:spMkLst>
            <pc:docMk/>
            <pc:sldMk cId="4150237389" sldId="257"/>
            <ac:spMk id="40" creationId="{3D5FBB81-B61B-416A-8F5D-A8DDF62530F1}"/>
          </ac:spMkLst>
        </pc:spChg>
        <pc:spChg chg="add del">
          <ac:chgData name="Roz Tucker" userId="S::rt293@canterbury.ac.uk::acd1c3cb-0a80-4beb-8561-4b5856c3d3eb" providerId="AD" clId="Web-{F06BE8E1-48BE-2087-9CAA-DBF21CF597D3}" dt="2023-03-24T11:18:54.118" v="256"/>
          <ac:spMkLst>
            <pc:docMk/>
            <pc:sldMk cId="4150237389" sldId="257"/>
            <ac:spMk id="42" creationId="{40C0D7D4-D83D-4C58-87D1-955F0A9173D7}"/>
          </ac:spMkLst>
        </pc:spChg>
        <pc:spChg chg="add del">
          <ac:chgData name="Roz Tucker" userId="S::rt293@canterbury.ac.uk::acd1c3cb-0a80-4beb-8561-4b5856c3d3eb" providerId="AD" clId="Web-{F06BE8E1-48BE-2087-9CAA-DBF21CF597D3}" dt="2023-03-24T11:18:54.118" v="256"/>
          <ac:spMkLst>
            <pc:docMk/>
            <pc:sldMk cId="4150237389" sldId="257"/>
            <ac:spMk id="44" creationId="{CA35125A-A1A4-40EB-B5EE-4371BC4DD441}"/>
          </ac:spMkLst>
        </pc:spChg>
        <pc:spChg chg="add del">
          <ac:chgData name="Roz Tucker" userId="S::rt293@canterbury.ac.uk::acd1c3cb-0a80-4beb-8561-4b5856c3d3eb" providerId="AD" clId="Web-{F06BE8E1-48BE-2087-9CAA-DBF21CF597D3}" dt="2023-03-24T11:18:54.118" v="256"/>
          <ac:spMkLst>
            <pc:docMk/>
            <pc:sldMk cId="4150237389" sldId="257"/>
            <ac:spMk id="46" creationId="{15F9A324-404E-4C5D-AFF0-C5D0D84182B0}"/>
          </ac:spMkLst>
        </pc:spChg>
        <pc:spChg chg="add del">
          <ac:chgData name="Roz Tucker" userId="S::rt293@canterbury.ac.uk::acd1c3cb-0a80-4beb-8561-4b5856c3d3eb" providerId="AD" clId="Web-{F06BE8E1-48BE-2087-9CAA-DBF21CF597D3}" dt="2023-03-24T11:19:48.088" v="257"/>
          <ac:spMkLst>
            <pc:docMk/>
            <pc:sldMk cId="4150237389" sldId="257"/>
            <ac:spMk id="51" creationId="{9AA72BD9-2C5A-4EDC-931F-5AA08EACA0F3}"/>
          </ac:spMkLst>
        </pc:spChg>
        <pc:spChg chg="add del">
          <ac:chgData name="Roz Tucker" userId="S::rt293@canterbury.ac.uk::acd1c3cb-0a80-4beb-8561-4b5856c3d3eb" providerId="AD" clId="Web-{F06BE8E1-48BE-2087-9CAA-DBF21CF597D3}" dt="2023-03-24T11:19:48.088" v="257"/>
          <ac:spMkLst>
            <pc:docMk/>
            <pc:sldMk cId="4150237389" sldId="257"/>
            <ac:spMk id="53" creationId="{DD3981AC-7B61-4947-BCF3-F7AA7FA385B9}"/>
          </ac:spMkLst>
        </pc:spChg>
        <pc:spChg chg="add del">
          <ac:chgData name="Roz Tucker" userId="S::rt293@canterbury.ac.uk::acd1c3cb-0a80-4beb-8561-4b5856c3d3eb" providerId="AD" clId="Web-{F06BE8E1-48BE-2087-9CAA-DBF21CF597D3}" dt="2023-03-24T11:19:48.088" v="257"/>
          <ac:spMkLst>
            <pc:docMk/>
            <pc:sldMk cId="4150237389" sldId="257"/>
            <ac:spMk id="55" creationId="{55D4142C-5077-457F-A6AD-3FECFDB39685}"/>
          </ac:spMkLst>
        </pc:spChg>
        <pc:spChg chg="add del">
          <ac:chgData name="Roz Tucker" userId="S::rt293@canterbury.ac.uk::acd1c3cb-0a80-4beb-8561-4b5856c3d3eb" providerId="AD" clId="Web-{F06BE8E1-48BE-2087-9CAA-DBF21CF597D3}" dt="2023-03-24T11:19:48.088" v="257"/>
          <ac:spMkLst>
            <pc:docMk/>
            <pc:sldMk cId="4150237389" sldId="257"/>
            <ac:spMk id="57" creationId="{7A5F0580-5EE9-419F-96EE-B6529EF6E7D0}"/>
          </ac:spMkLst>
        </pc:spChg>
        <pc:graphicFrameChg chg="add mod ord modGraphic">
          <ac:chgData name="Roz Tucker" userId="S::rt293@canterbury.ac.uk::acd1c3cb-0a80-4beb-8561-4b5856c3d3eb" providerId="AD" clId="Web-{F06BE8E1-48BE-2087-9CAA-DBF21CF597D3}" dt="2023-03-24T11:45:08.897" v="484" actId="1076"/>
          <ac:graphicFrameMkLst>
            <pc:docMk/>
            <pc:sldMk cId="4150237389" sldId="257"/>
            <ac:graphicFrameMk id="22" creationId="{932BA829-E83C-E4C6-5E06-171FA9EDFF80}"/>
          </ac:graphicFrameMkLst>
        </pc:graphicFrameChg>
        <pc:picChg chg="add mod ord">
          <ac:chgData name="Roz Tucker" userId="S::rt293@canterbury.ac.uk::acd1c3cb-0a80-4beb-8561-4b5856c3d3eb" providerId="AD" clId="Web-{F06BE8E1-48BE-2087-9CAA-DBF21CF597D3}" dt="2023-03-24T11:42:25.345" v="461"/>
          <ac:picMkLst>
            <pc:docMk/>
            <pc:sldMk cId="4150237389" sldId="257"/>
            <ac:picMk id="4" creationId="{68DA7326-3801-98EA-F0C5-9B01F5E0EBBA}"/>
          </ac:picMkLst>
        </pc:picChg>
        <pc:cxnChg chg="add del">
          <ac:chgData name="Roz Tucker" userId="S::rt293@canterbury.ac.uk::acd1c3cb-0a80-4beb-8561-4b5856c3d3eb" providerId="AD" clId="Web-{F06BE8E1-48BE-2087-9CAA-DBF21CF597D3}" dt="2023-03-24T11:09:41.025" v="145"/>
          <ac:cxnSpMkLst>
            <pc:docMk/>
            <pc:sldMk cId="4150237389" sldId="257"/>
            <ac:cxnSpMk id="26" creationId="{7EB498BD-8089-4626-91EA-4978EBEF535E}"/>
          </ac:cxnSpMkLst>
        </pc:cxnChg>
      </pc:sldChg>
      <pc:sldChg chg="addSp delSp modSp new del mod setBg">
        <pc:chgData name="Roz Tucker" userId="S::rt293@canterbury.ac.uk::acd1c3cb-0a80-4beb-8561-4b5856c3d3eb" providerId="AD" clId="Web-{F06BE8E1-48BE-2087-9CAA-DBF21CF597D3}" dt="2023-03-24T11:15:35.972" v="254"/>
        <pc:sldMkLst>
          <pc:docMk/>
          <pc:sldMk cId="1360121804" sldId="258"/>
        </pc:sldMkLst>
        <pc:spChg chg="mod">
          <ac:chgData name="Roz Tucker" userId="S::rt293@canterbury.ac.uk::acd1c3cb-0a80-4beb-8561-4b5856c3d3eb" providerId="AD" clId="Web-{F06BE8E1-48BE-2087-9CAA-DBF21CF597D3}" dt="2023-03-24T11:14:16.032" v="241"/>
          <ac:spMkLst>
            <pc:docMk/>
            <pc:sldMk cId="1360121804" sldId="258"/>
            <ac:spMk id="2" creationId="{0884B9D4-DB1A-F2F6-3801-056327E928AC}"/>
          </ac:spMkLst>
        </pc:spChg>
        <pc:spChg chg="add del mod">
          <ac:chgData name="Roz Tucker" userId="S::rt293@canterbury.ac.uk::acd1c3cb-0a80-4beb-8561-4b5856c3d3eb" providerId="AD" clId="Web-{F06BE8E1-48BE-2087-9CAA-DBF21CF597D3}" dt="2023-03-24T11:12:16.857" v="163"/>
          <ac:spMkLst>
            <pc:docMk/>
            <pc:sldMk cId="1360121804" sldId="258"/>
            <ac:spMk id="3" creationId="{36BF7DEC-F64F-2656-222A-C968FAC0A96C}"/>
          </ac:spMkLst>
        </pc:spChg>
        <pc:spChg chg="add del">
          <ac:chgData name="Roz Tucker" userId="S::rt293@canterbury.ac.uk::acd1c3cb-0a80-4beb-8561-4b5856c3d3eb" providerId="AD" clId="Web-{F06BE8E1-48BE-2087-9CAA-DBF21CF597D3}" dt="2023-03-24T11:11:42.669" v="160"/>
          <ac:spMkLst>
            <pc:docMk/>
            <pc:sldMk cId="1360121804" sldId="258"/>
            <ac:spMk id="8" creationId="{327D73B4-9F5C-4A64-A179-51B9500CB8B5}"/>
          </ac:spMkLst>
        </pc:spChg>
        <pc:spChg chg="add del">
          <ac:chgData name="Roz Tucker" userId="S::rt293@canterbury.ac.uk::acd1c3cb-0a80-4beb-8561-4b5856c3d3eb" providerId="AD" clId="Web-{F06BE8E1-48BE-2087-9CAA-DBF21CF597D3}" dt="2023-03-24T11:12:16.810" v="162"/>
          <ac:spMkLst>
            <pc:docMk/>
            <pc:sldMk cId="1360121804" sldId="258"/>
            <ac:spMk id="9" creationId="{BACC6370-2D7E-4714-9D71-7542949D7D5D}"/>
          </ac:spMkLst>
        </pc:spChg>
        <pc:spChg chg="add del">
          <ac:chgData name="Roz Tucker" userId="S::rt293@canterbury.ac.uk::acd1c3cb-0a80-4beb-8561-4b5856c3d3eb" providerId="AD" clId="Web-{F06BE8E1-48BE-2087-9CAA-DBF21CF597D3}" dt="2023-03-24T11:11:42.669" v="160"/>
          <ac:spMkLst>
            <pc:docMk/>
            <pc:sldMk cId="1360121804" sldId="258"/>
            <ac:spMk id="10" creationId="{C1F06963-6374-4B48-844F-071A9BAAAE02}"/>
          </ac:spMkLst>
        </pc:spChg>
        <pc:spChg chg="add del">
          <ac:chgData name="Roz Tucker" userId="S::rt293@canterbury.ac.uk::acd1c3cb-0a80-4beb-8561-4b5856c3d3eb" providerId="AD" clId="Web-{F06BE8E1-48BE-2087-9CAA-DBF21CF597D3}" dt="2023-03-24T11:12:16.810" v="162"/>
          <ac:spMkLst>
            <pc:docMk/>
            <pc:sldMk cId="1360121804" sldId="258"/>
            <ac:spMk id="11" creationId="{F68B3F68-107C-434F-AA38-110D5EA91B85}"/>
          </ac:spMkLst>
        </pc:spChg>
        <pc:spChg chg="add del">
          <ac:chgData name="Roz Tucker" userId="S::rt293@canterbury.ac.uk::acd1c3cb-0a80-4beb-8561-4b5856c3d3eb" providerId="AD" clId="Web-{F06BE8E1-48BE-2087-9CAA-DBF21CF597D3}" dt="2023-03-24T11:11:42.669" v="160"/>
          <ac:spMkLst>
            <pc:docMk/>
            <pc:sldMk cId="1360121804" sldId="258"/>
            <ac:spMk id="12" creationId="{6CB927A4-E432-4310-9CD5-E89FF5063179}"/>
          </ac:spMkLst>
        </pc:spChg>
        <pc:spChg chg="add del">
          <ac:chgData name="Roz Tucker" userId="S::rt293@canterbury.ac.uk::acd1c3cb-0a80-4beb-8561-4b5856c3d3eb" providerId="AD" clId="Web-{F06BE8E1-48BE-2087-9CAA-DBF21CF597D3}" dt="2023-03-24T11:12:16.810" v="162"/>
          <ac:spMkLst>
            <pc:docMk/>
            <pc:sldMk cId="1360121804" sldId="258"/>
            <ac:spMk id="13" creationId="{AAD0DBB9-1A4B-4391-81D4-CB19F9AB918A}"/>
          </ac:spMkLst>
        </pc:spChg>
        <pc:spChg chg="add del">
          <ac:chgData name="Roz Tucker" userId="S::rt293@canterbury.ac.uk::acd1c3cb-0a80-4beb-8561-4b5856c3d3eb" providerId="AD" clId="Web-{F06BE8E1-48BE-2087-9CAA-DBF21CF597D3}" dt="2023-03-24T11:11:42.669" v="160"/>
          <ac:spMkLst>
            <pc:docMk/>
            <pc:sldMk cId="1360121804" sldId="258"/>
            <ac:spMk id="14" creationId="{1453BF6C-B012-48B7-B4E8-6D7AC7C27D02}"/>
          </ac:spMkLst>
        </pc:spChg>
        <pc:spChg chg="add del">
          <ac:chgData name="Roz Tucker" userId="S::rt293@canterbury.ac.uk::acd1c3cb-0a80-4beb-8561-4b5856c3d3eb" providerId="AD" clId="Web-{F06BE8E1-48BE-2087-9CAA-DBF21CF597D3}" dt="2023-03-24T11:12:16.810" v="162"/>
          <ac:spMkLst>
            <pc:docMk/>
            <pc:sldMk cId="1360121804" sldId="258"/>
            <ac:spMk id="15" creationId="{063BBA22-50EA-4C4D-BE05-F1CE4E63AA56}"/>
          </ac:spMkLst>
        </pc:spChg>
        <pc:spChg chg="add del">
          <ac:chgData name="Roz Tucker" userId="S::rt293@canterbury.ac.uk::acd1c3cb-0a80-4beb-8561-4b5856c3d3eb" providerId="AD" clId="Web-{F06BE8E1-48BE-2087-9CAA-DBF21CF597D3}" dt="2023-03-24T11:11:42.669" v="160"/>
          <ac:spMkLst>
            <pc:docMk/>
            <pc:sldMk cId="1360121804" sldId="258"/>
            <ac:spMk id="16" creationId="{E3020543-B24B-4EC4-8FFC-8DD88EEA91A8}"/>
          </ac:spMkLst>
        </pc:spChg>
        <pc:spChg chg="add">
          <ac:chgData name="Roz Tucker" userId="S::rt293@canterbury.ac.uk::acd1c3cb-0a80-4beb-8561-4b5856c3d3eb" providerId="AD" clId="Web-{F06BE8E1-48BE-2087-9CAA-DBF21CF597D3}" dt="2023-03-24T11:14:16.032" v="241"/>
          <ac:spMkLst>
            <pc:docMk/>
            <pc:sldMk cId="1360121804" sldId="258"/>
            <ac:spMk id="22" creationId="{BC68A55F-7B32-44D8-AEE5-1AF40532656C}"/>
          </ac:spMkLst>
        </pc:spChg>
        <pc:spChg chg="add">
          <ac:chgData name="Roz Tucker" userId="S::rt293@canterbury.ac.uk::acd1c3cb-0a80-4beb-8561-4b5856c3d3eb" providerId="AD" clId="Web-{F06BE8E1-48BE-2087-9CAA-DBF21CF597D3}" dt="2023-03-24T11:14:16.032" v="241"/>
          <ac:spMkLst>
            <pc:docMk/>
            <pc:sldMk cId="1360121804" sldId="258"/>
            <ac:spMk id="24" creationId="{CD1AAA2C-FBBE-42AA-B869-31D524B7653F}"/>
          </ac:spMkLst>
        </pc:spChg>
        <pc:spChg chg="add">
          <ac:chgData name="Roz Tucker" userId="S::rt293@canterbury.ac.uk::acd1c3cb-0a80-4beb-8561-4b5856c3d3eb" providerId="AD" clId="Web-{F06BE8E1-48BE-2087-9CAA-DBF21CF597D3}" dt="2023-03-24T11:14:16.032" v="241"/>
          <ac:spMkLst>
            <pc:docMk/>
            <pc:sldMk cId="1360121804" sldId="258"/>
            <ac:spMk id="26" creationId="{5F937BBF-9326-4230-AB1B-F1795E350559}"/>
          </ac:spMkLst>
        </pc:spChg>
        <pc:spChg chg="add mod">
          <ac:chgData name="Roz Tucker" userId="S::rt293@canterbury.ac.uk::acd1c3cb-0a80-4beb-8561-4b5856c3d3eb" providerId="AD" clId="Web-{F06BE8E1-48BE-2087-9CAA-DBF21CF597D3}" dt="2023-03-24T11:14:54.174" v="253"/>
          <ac:spMkLst>
            <pc:docMk/>
            <pc:sldMk cId="1360121804" sldId="258"/>
            <ac:spMk id="2327" creationId="{3B7FFEB3-3604-751A-13EA-098173ED39AB}"/>
          </ac:spMkLst>
        </pc:spChg>
        <pc:graphicFrameChg chg="add del">
          <ac:chgData name="Roz Tucker" userId="S::rt293@canterbury.ac.uk::acd1c3cb-0a80-4beb-8561-4b5856c3d3eb" providerId="AD" clId="Web-{F06BE8E1-48BE-2087-9CAA-DBF21CF597D3}" dt="2023-03-24T11:12:16.810" v="162"/>
          <ac:graphicFrameMkLst>
            <pc:docMk/>
            <pc:sldMk cId="1360121804" sldId="258"/>
            <ac:graphicFrameMk id="5" creationId="{953F739C-7609-C30C-35EE-6F0C75F3E341}"/>
          </ac:graphicFrameMkLst>
        </pc:graphicFrameChg>
        <pc:graphicFrameChg chg="add del mod modGraphic">
          <ac:chgData name="Roz Tucker" userId="S::rt293@canterbury.ac.uk::acd1c3cb-0a80-4beb-8561-4b5856c3d3eb" providerId="AD" clId="Web-{F06BE8E1-48BE-2087-9CAA-DBF21CF597D3}" dt="2023-03-24T11:14:54.174" v="253"/>
          <ac:graphicFrameMkLst>
            <pc:docMk/>
            <pc:sldMk cId="1360121804" sldId="258"/>
            <ac:graphicFrameMk id="17" creationId="{840C1B25-60FE-4EBD-A2D6-82B99528B9EB}"/>
          </ac:graphicFrameMkLst>
        </pc:graphicFrameChg>
        <pc:cxnChg chg="add del">
          <ac:chgData name="Roz Tucker" userId="S::rt293@canterbury.ac.uk::acd1c3cb-0a80-4beb-8561-4b5856c3d3eb" providerId="AD" clId="Web-{F06BE8E1-48BE-2087-9CAA-DBF21CF597D3}" dt="2023-03-24T11:11:42.669" v="160"/>
          <ac:cxnSpMkLst>
            <pc:docMk/>
            <pc:sldMk cId="1360121804" sldId="258"/>
            <ac:cxnSpMk id="18" creationId="{C49DA8F6-BCC1-4447-B54C-57856834B94B}"/>
          </ac:cxnSpMkLst>
        </pc:cxnChg>
      </pc:sldChg>
      <pc:sldChg chg="new del">
        <pc:chgData name="Roz Tucker" userId="S::rt293@canterbury.ac.uk::acd1c3cb-0a80-4beb-8561-4b5856c3d3eb" providerId="AD" clId="Web-{F06BE8E1-48BE-2087-9CAA-DBF21CF597D3}" dt="2023-03-24T11:30:26.856" v="372"/>
        <pc:sldMkLst>
          <pc:docMk/>
          <pc:sldMk cId="1697988153" sldId="258"/>
        </pc:sldMkLst>
      </pc:sldChg>
      <pc:sldChg chg="addSp delSp modSp new mod setBg modClrScheme setClrOvrMap chgLayout">
        <pc:chgData name="Roz Tucker" userId="S::rt293@canterbury.ac.uk::acd1c3cb-0a80-4beb-8561-4b5856c3d3eb" providerId="AD" clId="Web-{F06BE8E1-48BE-2087-9CAA-DBF21CF597D3}" dt="2023-03-24T11:45:38.507" v="490"/>
        <pc:sldMkLst>
          <pc:docMk/>
          <pc:sldMk cId="497851209" sldId="259"/>
        </pc:sldMkLst>
        <pc:spChg chg="mod ord">
          <ac:chgData name="Roz Tucker" userId="S::rt293@canterbury.ac.uk::acd1c3cb-0a80-4beb-8561-4b5856c3d3eb" providerId="AD" clId="Web-{F06BE8E1-48BE-2087-9CAA-DBF21CF597D3}" dt="2023-03-24T11:45:38.507" v="490"/>
          <ac:spMkLst>
            <pc:docMk/>
            <pc:sldMk cId="497851209" sldId="259"/>
            <ac:spMk id="2" creationId="{F197BAE3-F2ED-091A-F33D-0D6E40ABBCEA}"/>
          </ac:spMkLst>
        </pc:spChg>
        <pc:spChg chg="del mod">
          <ac:chgData name="Roz Tucker" userId="S::rt293@canterbury.ac.uk::acd1c3cb-0a80-4beb-8561-4b5856c3d3eb" providerId="AD" clId="Web-{F06BE8E1-48BE-2087-9CAA-DBF21CF597D3}" dt="2023-03-24T11:28:18.602" v="314"/>
          <ac:spMkLst>
            <pc:docMk/>
            <pc:sldMk cId="497851209" sldId="259"/>
            <ac:spMk id="3" creationId="{4E7C47DA-2A32-8CCB-6063-34F6B77ADB5A}"/>
          </ac:spMkLst>
        </pc:spChg>
        <pc:spChg chg="add del">
          <ac:chgData name="Roz Tucker" userId="S::rt293@canterbury.ac.uk::acd1c3cb-0a80-4beb-8561-4b5856c3d3eb" providerId="AD" clId="Web-{F06BE8E1-48BE-2087-9CAA-DBF21CF597D3}" dt="2023-03-24T11:45:38.507" v="490"/>
          <ac:spMkLst>
            <pc:docMk/>
            <pc:sldMk cId="497851209" sldId="259"/>
            <ac:spMk id="10" creationId="{6A166780-9337-4437-95D3-5EA9D55AAAC5}"/>
          </ac:spMkLst>
        </pc:spChg>
        <pc:spChg chg="add del">
          <ac:chgData name="Roz Tucker" userId="S::rt293@canterbury.ac.uk::acd1c3cb-0a80-4beb-8561-4b5856c3d3eb" providerId="AD" clId="Web-{F06BE8E1-48BE-2087-9CAA-DBF21CF597D3}" dt="2023-03-24T11:45:38.507" v="490"/>
          <ac:spMkLst>
            <pc:docMk/>
            <pc:sldMk cId="497851209" sldId="259"/>
            <ac:spMk id="12" creationId="{EB3D0F40-BF1F-4120-945D-90C5AAD6E35A}"/>
          </ac:spMkLst>
        </pc:spChg>
        <pc:spChg chg="add del">
          <ac:chgData name="Roz Tucker" userId="S::rt293@canterbury.ac.uk::acd1c3cb-0a80-4beb-8561-4b5856c3d3eb" providerId="AD" clId="Web-{F06BE8E1-48BE-2087-9CAA-DBF21CF597D3}" dt="2023-03-24T11:45:38.507" v="490"/>
          <ac:spMkLst>
            <pc:docMk/>
            <pc:sldMk cId="497851209" sldId="259"/>
            <ac:spMk id="16" creationId="{66F4F323-644B-4A47-97E9-BFB73840F402}"/>
          </ac:spMkLst>
        </pc:spChg>
        <pc:graphicFrameChg chg="add mod ord modGraphic">
          <ac:chgData name="Roz Tucker" userId="S::rt293@canterbury.ac.uk::acd1c3cb-0a80-4beb-8561-4b5856c3d3eb" providerId="AD" clId="Web-{F06BE8E1-48BE-2087-9CAA-DBF21CF597D3}" dt="2023-03-24T11:45:38.507" v="490"/>
          <ac:graphicFrameMkLst>
            <pc:docMk/>
            <pc:sldMk cId="497851209" sldId="259"/>
            <ac:graphicFrameMk id="5" creationId="{51CB59C3-43C3-5F17-DD74-1855AF4295AC}"/>
          </ac:graphicFrameMkLst>
        </pc:graphicFrameChg>
        <pc:picChg chg="add del">
          <ac:chgData name="Roz Tucker" userId="S::rt293@canterbury.ac.uk::acd1c3cb-0a80-4beb-8561-4b5856c3d3eb" providerId="AD" clId="Web-{F06BE8E1-48BE-2087-9CAA-DBF21CF597D3}" dt="2023-03-24T11:45:38.507" v="490"/>
          <ac:picMkLst>
            <pc:docMk/>
            <pc:sldMk cId="497851209" sldId="259"/>
            <ac:picMk id="14" creationId="{15640A69-3748-450C-8DDB-B2051AC04BC7}"/>
          </ac:picMkLst>
        </pc:picChg>
      </pc:sldChg>
      <pc:sldChg chg="addSp delSp modSp new mod setBg modClrScheme setClrOvrMap chgLayout">
        <pc:chgData name="Roz Tucker" userId="S::rt293@canterbury.ac.uk::acd1c3cb-0a80-4beb-8561-4b5856c3d3eb" providerId="AD" clId="Web-{F06BE8E1-48BE-2087-9CAA-DBF21CF597D3}" dt="2023-03-24T11:41:44.500" v="457"/>
        <pc:sldMkLst>
          <pc:docMk/>
          <pc:sldMk cId="471183148" sldId="260"/>
        </pc:sldMkLst>
        <pc:spChg chg="mod ord">
          <ac:chgData name="Roz Tucker" userId="S::rt293@canterbury.ac.uk::acd1c3cb-0a80-4beb-8561-4b5856c3d3eb" providerId="AD" clId="Web-{F06BE8E1-48BE-2087-9CAA-DBF21CF597D3}" dt="2023-03-24T11:41:44.500" v="457"/>
          <ac:spMkLst>
            <pc:docMk/>
            <pc:sldMk cId="471183148" sldId="260"/>
            <ac:spMk id="2" creationId="{1C1D5CAD-3431-4F56-0606-5930A8103D2D}"/>
          </ac:spMkLst>
        </pc:spChg>
        <pc:spChg chg="mod ord">
          <ac:chgData name="Roz Tucker" userId="S::rt293@canterbury.ac.uk::acd1c3cb-0a80-4beb-8561-4b5856c3d3eb" providerId="AD" clId="Web-{F06BE8E1-48BE-2087-9CAA-DBF21CF597D3}" dt="2023-03-24T11:41:44.500" v="457"/>
          <ac:spMkLst>
            <pc:docMk/>
            <pc:sldMk cId="471183148" sldId="260"/>
            <ac:spMk id="3" creationId="{B2A37E32-95DB-C724-AAAE-9F3B23006CF7}"/>
          </ac:spMkLst>
        </pc:spChg>
        <pc:spChg chg="add del">
          <ac:chgData name="Roz Tucker" userId="S::rt293@canterbury.ac.uk::acd1c3cb-0a80-4beb-8561-4b5856c3d3eb" providerId="AD" clId="Web-{F06BE8E1-48BE-2087-9CAA-DBF21CF597D3}" dt="2023-03-24T11:34:12.737" v="400"/>
          <ac:spMkLst>
            <pc:docMk/>
            <pc:sldMk cId="471183148" sldId="260"/>
            <ac:spMk id="10" creationId="{7D2BFFD5-490F-4B45-91F2-6B826FBAD4E3}"/>
          </ac:spMkLst>
        </pc:spChg>
        <pc:spChg chg="add del">
          <ac:chgData name="Roz Tucker" userId="S::rt293@canterbury.ac.uk::acd1c3cb-0a80-4beb-8561-4b5856c3d3eb" providerId="AD" clId="Web-{F06BE8E1-48BE-2087-9CAA-DBF21CF597D3}" dt="2023-03-24T11:34:12.737" v="399"/>
          <ac:spMkLst>
            <pc:docMk/>
            <pc:sldMk cId="471183148" sldId="260"/>
            <ac:spMk id="15" creationId="{7D2BFFD5-490F-4B45-91F2-6B826FBAD4E3}"/>
          </ac:spMkLst>
        </pc:spChg>
        <pc:picChg chg="add del mod">
          <ac:chgData name="Roz Tucker" userId="S::rt293@canterbury.ac.uk::acd1c3cb-0a80-4beb-8561-4b5856c3d3eb" providerId="AD" clId="Web-{F06BE8E1-48BE-2087-9CAA-DBF21CF597D3}" dt="2023-03-24T11:32:46.750" v="388"/>
          <ac:picMkLst>
            <pc:docMk/>
            <pc:sldMk cId="471183148" sldId="260"/>
            <ac:picMk id="4" creationId="{62706721-DA3E-E923-15FA-F59C4EDEB0FF}"/>
          </ac:picMkLst>
        </pc:picChg>
        <pc:picChg chg="add mod ord">
          <ac:chgData name="Roz Tucker" userId="S::rt293@canterbury.ac.uk::acd1c3cb-0a80-4beb-8561-4b5856c3d3eb" providerId="AD" clId="Web-{F06BE8E1-48BE-2087-9CAA-DBF21CF597D3}" dt="2023-03-24T11:34:12.737" v="400"/>
          <ac:picMkLst>
            <pc:docMk/>
            <pc:sldMk cId="471183148" sldId="260"/>
            <ac:picMk id="5" creationId="{9F17E1F4-E03C-7F42-69FA-7965A48C16F4}"/>
          </ac:picMkLst>
        </pc:picChg>
      </pc:sldChg>
      <pc:sldMasterChg chg="del delSldLayout">
        <pc:chgData name="Roz Tucker" userId="S::rt293@canterbury.ac.uk::acd1c3cb-0a80-4beb-8561-4b5856c3d3eb" providerId="AD" clId="Web-{F06BE8E1-48BE-2087-9CAA-DBF21CF597D3}" dt="2023-03-24T11:06:47.005" v="123"/>
        <pc:sldMasterMkLst>
          <pc:docMk/>
          <pc:sldMasterMk cId="2460954070" sldId="2147483660"/>
        </pc:sldMasterMkLst>
        <pc:sldLayoutChg chg="del">
          <pc:chgData name="Roz Tucker" userId="S::rt293@canterbury.ac.uk::acd1c3cb-0a80-4beb-8561-4b5856c3d3eb" providerId="AD" clId="Web-{F06BE8E1-48BE-2087-9CAA-DBF21CF597D3}" dt="2023-03-24T11:06:47.005" v="123"/>
          <pc:sldLayoutMkLst>
            <pc:docMk/>
            <pc:sldMasterMk cId="2460954070" sldId="2147483660"/>
            <pc:sldLayoutMk cId="2385387890" sldId="2147483661"/>
          </pc:sldLayoutMkLst>
        </pc:sldLayoutChg>
        <pc:sldLayoutChg chg="del">
          <pc:chgData name="Roz Tucker" userId="S::rt293@canterbury.ac.uk::acd1c3cb-0a80-4beb-8561-4b5856c3d3eb" providerId="AD" clId="Web-{F06BE8E1-48BE-2087-9CAA-DBF21CF597D3}" dt="2023-03-24T11:06:47.005" v="123"/>
          <pc:sldLayoutMkLst>
            <pc:docMk/>
            <pc:sldMasterMk cId="2460954070" sldId="2147483660"/>
            <pc:sldLayoutMk cId="949138452" sldId="2147483662"/>
          </pc:sldLayoutMkLst>
        </pc:sldLayoutChg>
        <pc:sldLayoutChg chg="del">
          <pc:chgData name="Roz Tucker" userId="S::rt293@canterbury.ac.uk::acd1c3cb-0a80-4beb-8561-4b5856c3d3eb" providerId="AD" clId="Web-{F06BE8E1-48BE-2087-9CAA-DBF21CF597D3}" dt="2023-03-24T11:06:47.005" v="123"/>
          <pc:sldLayoutMkLst>
            <pc:docMk/>
            <pc:sldMasterMk cId="2460954070" sldId="2147483660"/>
            <pc:sldLayoutMk cId="2591524520" sldId="2147483663"/>
          </pc:sldLayoutMkLst>
        </pc:sldLayoutChg>
        <pc:sldLayoutChg chg="del">
          <pc:chgData name="Roz Tucker" userId="S::rt293@canterbury.ac.uk::acd1c3cb-0a80-4beb-8561-4b5856c3d3eb" providerId="AD" clId="Web-{F06BE8E1-48BE-2087-9CAA-DBF21CF597D3}" dt="2023-03-24T11:06:47.005" v="123"/>
          <pc:sldLayoutMkLst>
            <pc:docMk/>
            <pc:sldMasterMk cId="2460954070" sldId="2147483660"/>
            <pc:sldLayoutMk cId="1203092039" sldId="2147483664"/>
          </pc:sldLayoutMkLst>
        </pc:sldLayoutChg>
        <pc:sldLayoutChg chg="del">
          <pc:chgData name="Roz Tucker" userId="S::rt293@canterbury.ac.uk::acd1c3cb-0a80-4beb-8561-4b5856c3d3eb" providerId="AD" clId="Web-{F06BE8E1-48BE-2087-9CAA-DBF21CF597D3}" dt="2023-03-24T11:06:47.005" v="123"/>
          <pc:sldLayoutMkLst>
            <pc:docMk/>
            <pc:sldMasterMk cId="2460954070" sldId="2147483660"/>
            <pc:sldLayoutMk cId="3733172339" sldId="2147483665"/>
          </pc:sldLayoutMkLst>
        </pc:sldLayoutChg>
        <pc:sldLayoutChg chg="del">
          <pc:chgData name="Roz Tucker" userId="S::rt293@canterbury.ac.uk::acd1c3cb-0a80-4beb-8561-4b5856c3d3eb" providerId="AD" clId="Web-{F06BE8E1-48BE-2087-9CAA-DBF21CF597D3}" dt="2023-03-24T11:06:47.005" v="123"/>
          <pc:sldLayoutMkLst>
            <pc:docMk/>
            <pc:sldMasterMk cId="2460954070" sldId="2147483660"/>
            <pc:sldLayoutMk cId="3210312558" sldId="2147483666"/>
          </pc:sldLayoutMkLst>
        </pc:sldLayoutChg>
        <pc:sldLayoutChg chg="del">
          <pc:chgData name="Roz Tucker" userId="S::rt293@canterbury.ac.uk::acd1c3cb-0a80-4beb-8561-4b5856c3d3eb" providerId="AD" clId="Web-{F06BE8E1-48BE-2087-9CAA-DBF21CF597D3}" dt="2023-03-24T11:06:47.005" v="123"/>
          <pc:sldLayoutMkLst>
            <pc:docMk/>
            <pc:sldMasterMk cId="2460954070" sldId="2147483660"/>
            <pc:sldLayoutMk cId="3146388984" sldId="2147483667"/>
          </pc:sldLayoutMkLst>
        </pc:sldLayoutChg>
        <pc:sldLayoutChg chg="del">
          <pc:chgData name="Roz Tucker" userId="S::rt293@canterbury.ac.uk::acd1c3cb-0a80-4beb-8561-4b5856c3d3eb" providerId="AD" clId="Web-{F06BE8E1-48BE-2087-9CAA-DBF21CF597D3}" dt="2023-03-24T11:06:47.005" v="123"/>
          <pc:sldLayoutMkLst>
            <pc:docMk/>
            <pc:sldMasterMk cId="2460954070" sldId="2147483660"/>
            <pc:sldLayoutMk cId="3171841454" sldId="2147483668"/>
          </pc:sldLayoutMkLst>
        </pc:sldLayoutChg>
        <pc:sldLayoutChg chg="del">
          <pc:chgData name="Roz Tucker" userId="S::rt293@canterbury.ac.uk::acd1c3cb-0a80-4beb-8561-4b5856c3d3eb" providerId="AD" clId="Web-{F06BE8E1-48BE-2087-9CAA-DBF21CF597D3}" dt="2023-03-24T11:06:47.005" v="123"/>
          <pc:sldLayoutMkLst>
            <pc:docMk/>
            <pc:sldMasterMk cId="2460954070" sldId="2147483660"/>
            <pc:sldLayoutMk cId="1718958274" sldId="2147483669"/>
          </pc:sldLayoutMkLst>
        </pc:sldLayoutChg>
        <pc:sldLayoutChg chg="del">
          <pc:chgData name="Roz Tucker" userId="S::rt293@canterbury.ac.uk::acd1c3cb-0a80-4beb-8561-4b5856c3d3eb" providerId="AD" clId="Web-{F06BE8E1-48BE-2087-9CAA-DBF21CF597D3}" dt="2023-03-24T11:06:47.005" v="123"/>
          <pc:sldLayoutMkLst>
            <pc:docMk/>
            <pc:sldMasterMk cId="2460954070" sldId="2147483660"/>
            <pc:sldLayoutMk cId="2202905451" sldId="2147483670"/>
          </pc:sldLayoutMkLst>
        </pc:sldLayoutChg>
        <pc:sldLayoutChg chg="del">
          <pc:chgData name="Roz Tucker" userId="S::rt293@canterbury.ac.uk::acd1c3cb-0a80-4beb-8561-4b5856c3d3eb" providerId="AD" clId="Web-{F06BE8E1-48BE-2087-9CAA-DBF21CF597D3}" dt="2023-03-24T11:06:47.005" v="123"/>
          <pc:sldLayoutMkLst>
            <pc:docMk/>
            <pc:sldMasterMk cId="2460954070" sldId="2147483660"/>
            <pc:sldLayoutMk cId="3479445657" sldId="2147483671"/>
          </pc:sldLayoutMkLst>
        </pc:sldLayoutChg>
      </pc:sldMasterChg>
      <pc:sldMasterChg chg="add del addSldLayout delSldLayout modSldLayout">
        <pc:chgData name="Roz Tucker" userId="S::rt293@canterbury.ac.uk::acd1c3cb-0a80-4beb-8561-4b5856c3d3eb" providerId="AD" clId="Web-{F06BE8E1-48BE-2087-9CAA-DBF21CF597D3}" dt="2023-03-24T11:06:51.552" v="124"/>
        <pc:sldMasterMkLst>
          <pc:docMk/>
          <pc:sldMasterMk cId="2374315465" sldId="2147483672"/>
        </pc:sldMasterMkLst>
        <pc:sldLayoutChg chg="add del mod replId">
          <pc:chgData name="Roz Tucker" userId="S::rt293@canterbury.ac.uk::acd1c3cb-0a80-4beb-8561-4b5856c3d3eb" providerId="AD" clId="Web-{F06BE8E1-48BE-2087-9CAA-DBF21CF597D3}" dt="2023-03-24T11:06:51.552" v="124"/>
          <pc:sldLayoutMkLst>
            <pc:docMk/>
            <pc:sldMasterMk cId="2374315465" sldId="2147483672"/>
            <pc:sldLayoutMk cId="1548688811" sldId="2147483673"/>
          </pc:sldLayoutMkLst>
        </pc:sldLayoutChg>
        <pc:sldLayoutChg chg="add del mod replId">
          <pc:chgData name="Roz Tucker" userId="S::rt293@canterbury.ac.uk::acd1c3cb-0a80-4beb-8561-4b5856c3d3eb" providerId="AD" clId="Web-{F06BE8E1-48BE-2087-9CAA-DBF21CF597D3}" dt="2023-03-24T11:06:51.552" v="124"/>
          <pc:sldLayoutMkLst>
            <pc:docMk/>
            <pc:sldMasterMk cId="2374315465" sldId="2147483672"/>
            <pc:sldLayoutMk cId="301531466" sldId="2147483674"/>
          </pc:sldLayoutMkLst>
        </pc:sldLayoutChg>
        <pc:sldLayoutChg chg="add del mod replId">
          <pc:chgData name="Roz Tucker" userId="S::rt293@canterbury.ac.uk::acd1c3cb-0a80-4beb-8561-4b5856c3d3eb" providerId="AD" clId="Web-{F06BE8E1-48BE-2087-9CAA-DBF21CF597D3}" dt="2023-03-24T11:06:51.552" v="124"/>
          <pc:sldLayoutMkLst>
            <pc:docMk/>
            <pc:sldMasterMk cId="2374315465" sldId="2147483672"/>
            <pc:sldLayoutMk cId="3111705903" sldId="2147483675"/>
          </pc:sldLayoutMkLst>
        </pc:sldLayoutChg>
        <pc:sldLayoutChg chg="add del mod replId">
          <pc:chgData name="Roz Tucker" userId="S::rt293@canterbury.ac.uk::acd1c3cb-0a80-4beb-8561-4b5856c3d3eb" providerId="AD" clId="Web-{F06BE8E1-48BE-2087-9CAA-DBF21CF597D3}" dt="2023-03-24T11:06:51.552" v="124"/>
          <pc:sldLayoutMkLst>
            <pc:docMk/>
            <pc:sldMasterMk cId="2374315465" sldId="2147483672"/>
            <pc:sldLayoutMk cId="1756786608" sldId="2147483676"/>
          </pc:sldLayoutMkLst>
        </pc:sldLayoutChg>
        <pc:sldLayoutChg chg="add del mod replId">
          <pc:chgData name="Roz Tucker" userId="S::rt293@canterbury.ac.uk::acd1c3cb-0a80-4beb-8561-4b5856c3d3eb" providerId="AD" clId="Web-{F06BE8E1-48BE-2087-9CAA-DBF21CF597D3}" dt="2023-03-24T11:06:51.552" v="124"/>
          <pc:sldLayoutMkLst>
            <pc:docMk/>
            <pc:sldMasterMk cId="2374315465" sldId="2147483672"/>
            <pc:sldLayoutMk cId="769971754" sldId="2147483677"/>
          </pc:sldLayoutMkLst>
        </pc:sldLayoutChg>
        <pc:sldLayoutChg chg="add del mod replId">
          <pc:chgData name="Roz Tucker" userId="S::rt293@canterbury.ac.uk::acd1c3cb-0a80-4beb-8561-4b5856c3d3eb" providerId="AD" clId="Web-{F06BE8E1-48BE-2087-9CAA-DBF21CF597D3}" dt="2023-03-24T11:06:51.552" v="124"/>
          <pc:sldLayoutMkLst>
            <pc:docMk/>
            <pc:sldMasterMk cId="2374315465" sldId="2147483672"/>
            <pc:sldLayoutMk cId="632843738" sldId="2147483678"/>
          </pc:sldLayoutMkLst>
        </pc:sldLayoutChg>
        <pc:sldLayoutChg chg="add del mod replId">
          <pc:chgData name="Roz Tucker" userId="S::rt293@canterbury.ac.uk::acd1c3cb-0a80-4beb-8561-4b5856c3d3eb" providerId="AD" clId="Web-{F06BE8E1-48BE-2087-9CAA-DBF21CF597D3}" dt="2023-03-24T11:06:51.552" v="124"/>
          <pc:sldLayoutMkLst>
            <pc:docMk/>
            <pc:sldMasterMk cId="2374315465" sldId="2147483672"/>
            <pc:sldLayoutMk cId="2495632980" sldId="2147483679"/>
          </pc:sldLayoutMkLst>
        </pc:sldLayoutChg>
        <pc:sldLayoutChg chg="add del mod replId">
          <pc:chgData name="Roz Tucker" userId="S::rt293@canterbury.ac.uk::acd1c3cb-0a80-4beb-8561-4b5856c3d3eb" providerId="AD" clId="Web-{F06BE8E1-48BE-2087-9CAA-DBF21CF597D3}" dt="2023-03-24T11:06:51.552" v="124"/>
          <pc:sldLayoutMkLst>
            <pc:docMk/>
            <pc:sldMasterMk cId="2374315465" sldId="2147483672"/>
            <pc:sldLayoutMk cId="1081091401" sldId="2147483680"/>
          </pc:sldLayoutMkLst>
        </pc:sldLayoutChg>
        <pc:sldLayoutChg chg="add del mod replId">
          <pc:chgData name="Roz Tucker" userId="S::rt293@canterbury.ac.uk::acd1c3cb-0a80-4beb-8561-4b5856c3d3eb" providerId="AD" clId="Web-{F06BE8E1-48BE-2087-9CAA-DBF21CF597D3}" dt="2023-03-24T11:06:51.552" v="124"/>
          <pc:sldLayoutMkLst>
            <pc:docMk/>
            <pc:sldMasterMk cId="2374315465" sldId="2147483672"/>
            <pc:sldLayoutMk cId="430287127" sldId="2147483681"/>
          </pc:sldLayoutMkLst>
        </pc:sldLayoutChg>
        <pc:sldLayoutChg chg="add del mod replId">
          <pc:chgData name="Roz Tucker" userId="S::rt293@canterbury.ac.uk::acd1c3cb-0a80-4beb-8561-4b5856c3d3eb" providerId="AD" clId="Web-{F06BE8E1-48BE-2087-9CAA-DBF21CF597D3}" dt="2023-03-24T11:06:51.552" v="124"/>
          <pc:sldLayoutMkLst>
            <pc:docMk/>
            <pc:sldMasterMk cId="2374315465" sldId="2147483672"/>
            <pc:sldLayoutMk cId="574583219" sldId="2147483682"/>
          </pc:sldLayoutMkLst>
        </pc:sldLayoutChg>
        <pc:sldLayoutChg chg="add del mod replId">
          <pc:chgData name="Roz Tucker" userId="S::rt293@canterbury.ac.uk::acd1c3cb-0a80-4beb-8561-4b5856c3d3eb" providerId="AD" clId="Web-{F06BE8E1-48BE-2087-9CAA-DBF21CF597D3}" dt="2023-03-24T11:06:51.552" v="124"/>
          <pc:sldLayoutMkLst>
            <pc:docMk/>
            <pc:sldMasterMk cId="2374315465" sldId="2147483672"/>
            <pc:sldLayoutMk cId="3112538654" sldId="2147483683"/>
          </pc:sldLayoutMkLst>
        </pc:sldLayoutChg>
      </pc:sldMasterChg>
      <pc:sldMasterChg chg="add del addSldLayout delSldLayout modSldLayout">
        <pc:chgData name="Roz Tucker" userId="S::rt293@canterbury.ac.uk::acd1c3cb-0a80-4beb-8561-4b5856c3d3eb" providerId="AD" clId="Web-{F06BE8E1-48BE-2087-9CAA-DBF21CF597D3}" dt="2023-03-24T11:06:55.317" v="125"/>
        <pc:sldMasterMkLst>
          <pc:docMk/>
          <pc:sldMasterMk cId="2368871538" sldId="2147483684"/>
        </pc:sldMasterMkLst>
        <pc:sldLayoutChg chg="add del mod replId">
          <pc:chgData name="Roz Tucker" userId="S::rt293@canterbury.ac.uk::acd1c3cb-0a80-4beb-8561-4b5856c3d3eb" providerId="AD" clId="Web-{F06BE8E1-48BE-2087-9CAA-DBF21CF597D3}" dt="2023-03-24T11:06:55.317" v="125"/>
          <pc:sldLayoutMkLst>
            <pc:docMk/>
            <pc:sldMasterMk cId="2368871538" sldId="2147483684"/>
            <pc:sldLayoutMk cId="3837451062" sldId="2147483685"/>
          </pc:sldLayoutMkLst>
        </pc:sldLayoutChg>
        <pc:sldLayoutChg chg="add del mod replId">
          <pc:chgData name="Roz Tucker" userId="S::rt293@canterbury.ac.uk::acd1c3cb-0a80-4beb-8561-4b5856c3d3eb" providerId="AD" clId="Web-{F06BE8E1-48BE-2087-9CAA-DBF21CF597D3}" dt="2023-03-24T11:06:55.317" v="125"/>
          <pc:sldLayoutMkLst>
            <pc:docMk/>
            <pc:sldMasterMk cId="2368871538" sldId="2147483684"/>
            <pc:sldLayoutMk cId="3700870237" sldId="2147483686"/>
          </pc:sldLayoutMkLst>
        </pc:sldLayoutChg>
        <pc:sldLayoutChg chg="add del mod replId">
          <pc:chgData name="Roz Tucker" userId="S::rt293@canterbury.ac.uk::acd1c3cb-0a80-4beb-8561-4b5856c3d3eb" providerId="AD" clId="Web-{F06BE8E1-48BE-2087-9CAA-DBF21CF597D3}" dt="2023-03-24T11:06:55.317" v="125"/>
          <pc:sldLayoutMkLst>
            <pc:docMk/>
            <pc:sldMasterMk cId="2368871538" sldId="2147483684"/>
            <pc:sldLayoutMk cId="1220843987" sldId="2147483687"/>
          </pc:sldLayoutMkLst>
        </pc:sldLayoutChg>
        <pc:sldLayoutChg chg="add del mod replId">
          <pc:chgData name="Roz Tucker" userId="S::rt293@canterbury.ac.uk::acd1c3cb-0a80-4beb-8561-4b5856c3d3eb" providerId="AD" clId="Web-{F06BE8E1-48BE-2087-9CAA-DBF21CF597D3}" dt="2023-03-24T11:06:55.317" v="125"/>
          <pc:sldLayoutMkLst>
            <pc:docMk/>
            <pc:sldMasterMk cId="2368871538" sldId="2147483684"/>
            <pc:sldLayoutMk cId="3813973527" sldId="2147483688"/>
          </pc:sldLayoutMkLst>
        </pc:sldLayoutChg>
        <pc:sldLayoutChg chg="add del mod replId">
          <pc:chgData name="Roz Tucker" userId="S::rt293@canterbury.ac.uk::acd1c3cb-0a80-4beb-8561-4b5856c3d3eb" providerId="AD" clId="Web-{F06BE8E1-48BE-2087-9CAA-DBF21CF597D3}" dt="2023-03-24T11:06:55.317" v="125"/>
          <pc:sldLayoutMkLst>
            <pc:docMk/>
            <pc:sldMasterMk cId="2368871538" sldId="2147483684"/>
            <pc:sldLayoutMk cId="1698800767" sldId="2147483689"/>
          </pc:sldLayoutMkLst>
        </pc:sldLayoutChg>
        <pc:sldLayoutChg chg="add del mod replId">
          <pc:chgData name="Roz Tucker" userId="S::rt293@canterbury.ac.uk::acd1c3cb-0a80-4beb-8561-4b5856c3d3eb" providerId="AD" clId="Web-{F06BE8E1-48BE-2087-9CAA-DBF21CF597D3}" dt="2023-03-24T11:06:55.317" v="125"/>
          <pc:sldLayoutMkLst>
            <pc:docMk/>
            <pc:sldMasterMk cId="2368871538" sldId="2147483684"/>
            <pc:sldLayoutMk cId="1430244435" sldId="2147483690"/>
          </pc:sldLayoutMkLst>
        </pc:sldLayoutChg>
        <pc:sldLayoutChg chg="add del mod replId">
          <pc:chgData name="Roz Tucker" userId="S::rt293@canterbury.ac.uk::acd1c3cb-0a80-4beb-8561-4b5856c3d3eb" providerId="AD" clId="Web-{F06BE8E1-48BE-2087-9CAA-DBF21CF597D3}" dt="2023-03-24T11:06:55.317" v="125"/>
          <pc:sldLayoutMkLst>
            <pc:docMk/>
            <pc:sldMasterMk cId="2368871538" sldId="2147483684"/>
            <pc:sldLayoutMk cId="2043374937" sldId="2147483691"/>
          </pc:sldLayoutMkLst>
        </pc:sldLayoutChg>
        <pc:sldLayoutChg chg="add del mod replId">
          <pc:chgData name="Roz Tucker" userId="S::rt293@canterbury.ac.uk::acd1c3cb-0a80-4beb-8561-4b5856c3d3eb" providerId="AD" clId="Web-{F06BE8E1-48BE-2087-9CAA-DBF21CF597D3}" dt="2023-03-24T11:06:55.317" v="125"/>
          <pc:sldLayoutMkLst>
            <pc:docMk/>
            <pc:sldMasterMk cId="2368871538" sldId="2147483684"/>
            <pc:sldLayoutMk cId="4160862763" sldId="2147483692"/>
          </pc:sldLayoutMkLst>
        </pc:sldLayoutChg>
        <pc:sldLayoutChg chg="add del mod replId">
          <pc:chgData name="Roz Tucker" userId="S::rt293@canterbury.ac.uk::acd1c3cb-0a80-4beb-8561-4b5856c3d3eb" providerId="AD" clId="Web-{F06BE8E1-48BE-2087-9CAA-DBF21CF597D3}" dt="2023-03-24T11:06:55.317" v="125"/>
          <pc:sldLayoutMkLst>
            <pc:docMk/>
            <pc:sldMasterMk cId="2368871538" sldId="2147483684"/>
            <pc:sldLayoutMk cId="760629464" sldId="2147483693"/>
          </pc:sldLayoutMkLst>
        </pc:sldLayoutChg>
        <pc:sldLayoutChg chg="add del mod replId">
          <pc:chgData name="Roz Tucker" userId="S::rt293@canterbury.ac.uk::acd1c3cb-0a80-4beb-8561-4b5856c3d3eb" providerId="AD" clId="Web-{F06BE8E1-48BE-2087-9CAA-DBF21CF597D3}" dt="2023-03-24T11:06:55.317" v="125"/>
          <pc:sldLayoutMkLst>
            <pc:docMk/>
            <pc:sldMasterMk cId="2368871538" sldId="2147483684"/>
            <pc:sldLayoutMk cId="2467368675" sldId="2147483694"/>
          </pc:sldLayoutMkLst>
        </pc:sldLayoutChg>
        <pc:sldLayoutChg chg="add del mod replId">
          <pc:chgData name="Roz Tucker" userId="S::rt293@canterbury.ac.uk::acd1c3cb-0a80-4beb-8561-4b5856c3d3eb" providerId="AD" clId="Web-{F06BE8E1-48BE-2087-9CAA-DBF21CF597D3}" dt="2023-03-24T11:06:55.317" v="125"/>
          <pc:sldLayoutMkLst>
            <pc:docMk/>
            <pc:sldMasterMk cId="2368871538" sldId="2147483684"/>
            <pc:sldLayoutMk cId="2678069067" sldId="2147483695"/>
          </pc:sldLayoutMkLst>
        </pc:sldLayoutChg>
      </pc:sldMasterChg>
      <pc:sldMasterChg chg="add del addSldLayout delSldLayout modSldLayout">
        <pc:chgData name="Roz Tucker" userId="S::rt293@canterbury.ac.uk::acd1c3cb-0a80-4beb-8561-4b5856c3d3eb" providerId="AD" clId="Web-{F06BE8E1-48BE-2087-9CAA-DBF21CF597D3}" dt="2023-03-24T11:06:59.036" v="126"/>
        <pc:sldMasterMkLst>
          <pc:docMk/>
          <pc:sldMasterMk cId="1409158644" sldId="2147483696"/>
        </pc:sldMasterMkLst>
        <pc:sldLayoutChg chg="add del mod replId">
          <pc:chgData name="Roz Tucker" userId="S::rt293@canterbury.ac.uk::acd1c3cb-0a80-4beb-8561-4b5856c3d3eb" providerId="AD" clId="Web-{F06BE8E1-48BE-2087-9CAA-DBF21CF597D3}" dt="2023-03-24T11:06:59.036" v="126"/>
          <pc:sldLayoutMkLst>
            <pc:docMk/>
            <pc:sldMasterMk cId="1409158644" sldId="2147483696"/>
            <pc:sldLayoutMk cId="144219086" sldId="2147483697"/>
          </pc:sldLayoutMkLst>
        </pc:sldLayoutChg>
        <pc:sldLayoutChg chg="add del mod replId">
          <pc:chgData name="Roz Tucker" userId="S::rt293@canterbury.ac.uk::acd1c3cb-0a80-4beb-8561-4b5856c3d3eb" providerId="AD" clId="Web-{F06BE8E1-48BE-2087-9CAA-DBF21CF597D3}" dt="2023-03-24T11:06:59.036" v="126"/>
          <pc:sldLayoutMkLst>
            <pc:docMk/>
            <pc:sldMasterMk cId="1409158644" sldId="2147483696"/>
            <pc:sldLayoutMk cId="2243323075" sldId="2147483698"/>
          </pc:sldLayoutMkLst>
        </pc:sldLayoutChg>
        <pc:sldLayoutChg chg="add del mod replId">
          <pc:chgData name="Roz Tucker" userId="S::rt293@canterbury.ac.uk::acd1c3cb-0a80-4beb-8561-4b5856c3d3eb" providerId="AD" clId="Web-{F06BE8E1-48BE-2087-9CAA-DBF21CF597D3}" dt="2023-03-24T11:06:59.036" v="126"/>
          <pc:sldLayoutMkLst>
            <pc:docMk/>
            <pc:sldMasterMk cId="1409158644" sldId="2147483696"/>
            <pc:sldLayoutMk cId="4194280638" sldId="2147483699"/>
          </pc:sldLayoutMkLst>
        </pc:sldLayoutChg>
        <pc:sldLayoutChg chg="add del mod replId">
          <pc:chgData name="Roz Tucker" userId="S::rt293@canterbury.ac.uk::acd1c3cb-0a80-4beb-8561-4b5856c3d3eb" providerId="AD" clId="Web-{F06BE8E1-48BE-2087-9CAA-DBF21CF597D3}" dt="2023-03-24T11:06:59.036" v="126"/>
          <pc:sldLayoutMkLst>
            <pc:docMk/>
            <pc:sldMasterMk cId="1409158644" sldId="2147483696"/>
            <pc:sldLayoutMk cId="1561009834" sldId="2147483700"/>
          </pc:sldLayoutMkLst>
        </pc:sldLayoutChg>
        <pc:sldLayoutChg chg="add del mod replId">
          <pc:chgData name="Roz Tucker" userId="S::rt293@canterbury.ac.uk::acd1c3cb-0a80-4beb-8561-4b5856c3d3eb" providerId="AD" clId="Web-{F06BE8E1-48BE-2087-9CAA-DBF21CF597D3}" dt="2023-03-24T11:06:59.036" v="126"/>
          <pc:sldLayoutMkLst>
            <pc:docMk/>
            <pc:sldMasterMk cId="1409158644" sldId="2147483696"/>
            <pc:sldLayoutMk cId="2526482311" sldId="2147483701"/>
          </pc:sldLayoutMkLst>
        </pc:sldLayoutChg>
        <pc:sldLayoutChg chg="add del mod replId">
          <pc:chgData name="Roz Tucker" userId="S::rt293@canterbury.ac.uk::acd1c3cb-0a80-4beb-8561-4b5856c3d3eb" providerId="AD" clId="Web-{F06BE8E1-48BE-2087-9CAA-DBF21CF597D3}" dt="2023-03-24T11:06:59.036" v="126"/>
          <pc:sldLayoutMkLst>
            <pc:docMk/>
            <pc:sldMasterMk cId="1409158644" sldId="2147483696"/>
            <pc:sldLayoutMk cId="3186801151" sldId="2147483702"/>
          </pc:sldLayoutMkLst>
        </pc:sldLayoutChg>
        <pc:sldLayoutChg chg="add del mod replId">
          <pc:chgData name="Roz Tucker" userId="S::rt293@canterbury.ac.uk::acd1c3cb-0a80-4beb-8561-4b5856c3d3eb" providerId="AD" clId="Web-{F06BE8E1-48BE-2087-9CAA-DBF21CF597D3}" dt="2023-03-24T11:06:59.036" v="126"/>
          <pc:sldLayoutMkLst>
            <pc:docMk/>
            <pc:sldMasterMk cId="1409158644" sldId="2147483696"/>
            <pc:sldLayoutMk cId="3003969373" sldId="2147483703"/>
          </pc:sldLayoutMkLst>
        </pc:sldLayoutChg>
        <pc:sldLayoutChg chg="add del mod replId">
          <pc:chgData name="Roz Tucker" userId="S::rt293@canterbury.ac.uk::acd1c3cb-0a80-4beb-8561-4b5856c3d3eb" providerId="AD" clId="Web-{F06BE8E1-48BE-2087-9CAA-DBF21CF597D3}" dt="2023-03-24T11:06:59.036" v="126"/>
          <pc:sldLayoutMkLst>
            <pc:docMk/>
            <pc:sldMasterMk cId="1409158644" sldId="2147483696"/>
            <pc:sldLayoutMk cId="2792192618" sldId="2147483704"/>
          </pc:sldLayoutMkLst>
        </pc:sldLayoutChg>
        <pc:sldLayoutChg chg="add del mod replId">
          <pc:chgData name="Roz Tucker" userId="S::rt293@canterbury.ac.uk::acd1c3cb-0a80-4beb-8561-4b5856c3d3eb" providerId="AD" clId="Web-{F06BE8E1-48BE-2087-9CAA-DBF21CF597D3}" dt="2023-03-24T11:06:59.036" v="126"/>
          <pc:sldLayoutMkLst>
            <pc:docMk/>
            <pc:sldMasterMk cId="1409158644" sldId="2147483696"/>
            <pc:sldLayoutMk cId="2889512426" sldId="2147483705"/>
          </pc:sldLayoutMkLst>
        </pc:sldLayoutChg>
        <pc:sldLayoutChg chg="add del mod replId">
          <pc:chgData name="Roz Tucker" userId="S::rt293@canterbury.ac.uk::acd1c3cb-0a80-4beb-8561-4b5856c3d3eb" providerId="AD" clId="Web-{F06BE8E1-48BE-2087-9CAA-DBF21CF597D3}" dt="2023-03-24T11:06:59.036" v="126"/>
          <pc:sldLayoutMkLst>
            <pc:docMk/>
            <pc:sldMasterMk cId="1409158644" sldId="2147483696"/>
            <pc:sldLayoutMk cId="732758014" sldId="2147483706"/>
          </pc:sldLayoutMkLst>
        </pc:sldLayoutChg>
        <pc:sldLayoutChg chg="add del mod replId">
          <pc:chgData name="Roz Tucker" userId="S::rt293@canterbury.ac.uk::acd1c3cb-0a80-4beb-8561-4b5856c3d3eb" providerId="AD" clId="Web-{F06BE8E1-48BE-2087-9CAA-DBF21CF597D3}" dt="2023-03-24T11:06:59.036" v="126"/>
          <pc:sldLayoutMkLst>
            <pc:docMk/>
            <pc:sldMasterMk cId="1409158644" sldId="2147483696"/>
            <pc:sldLayoutMk cId="1677026820" sldId="2147483707"/>
          </pc:sldLayoutMkLst>
        </pc:sldLayoutChg>
      </pc:sldMasterChg>
      <pc:sldMasterChg chg="add del addSldLayout delSldLayout modSldLayout">
        <pc:chgData name="Roz Tucker" userId="S::rt293@canterbury.ac.uk::acd1c3cb-0a80-4beb-8561-4b5856c3d3eb" providerId="AD" clId="Web-{F06BE8E1-48BE-2087-9CAA-DBF21CF597D3}" dt="2023-03-24T11:19:48.088" v="257"/>
        <pc:sldMasterMkLst>
          <pc:docMk/>
          <pc:sldMasterMk cId="2566295781" sldId="2147483708"/>
        </pc:sldMasterMkLst>
        <pc:sldLayoutChg chg="add del mod replId">
          <pc:chgData name="Roz Tucker" userId="S::rt293@canterbury.ac.uk::acd1c3cb-0a80-4beb-8561-4b5856c3d3eb" providerId="AD" clId="Web-{F06BE8E1-48BE-2087-9CAA-DBF21CF597D3}" dt="2023-03-24T11:19:48.088" v="257"/>
          <pc:sldLayoutMkLst>
            <pc:docMk/>
            <pc:sldMasterMk cId="2566295781" sldId="2147483708"/>
            <pc:sldLayoutMk cId="4097097994" sldId="2147483709"/>
          </pc:sldLayoutMkLst>
        </pc:sldLayoutChg>
        <pc:sldLayoutChg chg="add del mod replId">
          <pc:chgData name="Roz Tucker" userId="S::rt293@canterbury.ac.uk::acd1c3cb-0a80-4beb-8561-4b5856c3d3eb" providerId="AD" clId="Web-{F06BE8E1-48BE-2087-9CAA-DBF21CF597D3}" dt="2023-03-24T11:19:48.088" v="257"/>
          <pc:sldLayoutMkLst>
            <pc:docMk/>
            <pc:sldMasterMk cId="2566295781" sldId="2147483708"/>
            <pc:sldLayoutMk cId="3052783756" sldId="2147483710"/>
          </pc:sldLayoutMkLst>
        </pc:sldLayoutChg>
        <pc:sldLayoutChg chg="add del mod replId">
          <pc:chgData name="Roz Tucker" userId="S::rt293@canterbury.ac.uk::acd1c3cb-0a80-4beb-8561-4b5856c3d3eb" providerId="AD" clId="Web-{F06BE8E1-48BE-2087-9CAA-DBF21CF597D3}" dt="2023-03-24T11:19:48.088" v="257"/>
          <pc:sldLayoutMkLst>
            <pc:docMk/>
            <pc:sldMasterMk cId="2566295781" sldId="2147483708"/>
            <pc:sldLayoutMk cId="4286750688" sldId="2147483711"/>
          </pc:sldLayoutMkLst>
        </pc:sldLayoutChg>
        <pc:sldLayoutChg chg="add del mod replId">
          <pc:chgData name="Roz Tucker" userId="S::rt293@canterbury.ac.uk::acd1c3cb-0a80-4beb-8561-4b5856c3d3eb" providerId="AD" clId="Web-{F06BE8E1-48BE-2087-9CAA-DBF21CF597D3}" dt="2023-03-24T11:19:48.088" v="257"/>
          <pc:sldLayoutMkLst>
            <pc:docMk/>
            <pc:sldMasterMk cId="2566295781" sldId="2147483708"/>
            <pc:sldLayoutMk cId="1738504732" sldId="2147483712"/>
          </pc:sldLayoutMkLst>
        </pc:sldLayoutChg>
        <pc:sldLayoutChg chg="add del mod replId">
          <pc:chgData name="Roz Tucker" userId="S::rt293@canterbury.ac.uk::acd1c3cb-0a80-4beb-8561-4b5856c3d3eb" providerId="AD" clId="Web-{F06BE8E1-48BE-2087-9CAA-DBF21CF597D3}" dt="2023-03-24T11:19:48.088" v="257"/>
          <pc:sldLayoutMkLst>
            <pc:docMk/>
            <pc:sldMasterMk cId="2566295781" sldId="2147483708"/>
            <pc:sldLayoutMk cId="622962318" sldId="2147483713"/>
          </pc:sldLayoutMkLst>
        </pc:sldLayoutChg>
        <pc:sldLayoutChg chg="add del mod replId">
          <pc:chgData name="Roz Tucker" userId="S::rt293@canterbury.ac.uk::acd1c3cb-0a80-4beb-8561-4b5856c3d3eb" providerId="AD" clId="Web-{F06BE8E1-48BE-2087-9CAA-DBF21CF597D3}" dt="2023-03-24T11:19:48.088" v="257"/>
          <pc:sldLayoutMkLst>
            <pc:docMk/>
            <pc:sldMasterMk cId="2566295781" sldId="2147483708"/>
            <pc:sldLayoutMk cId="3914141214" sldId="2147483714"/>
          </pc:sldLayoutMkLst>
        </pc:sldLayoutChg>
        <pc:sldLayoutChg chg="add del mod replId">
          <pc:chgData name="Roz Tucker" userId="S::rt293@canterbury.ac.uk::acd1c3cb-0a80-4beb-8561-4b5856c3d3eb" providerId="AD" clId="Web-{F06BE8E1-48BE-2087-9CAA-DBF21CF597D3}" dt="2023-03-24T11:19:48.088" v="257"/>
          <pc:sldLayoutMkLst>
            <pc:docMk/>
            <pc:sldMasterMk cId="2566295781" sldId="2147483708"/>
            <pc:sldLayoutMk cId="4070734744" sldId="2147483715"/>
          </pc:sldLayoutMkLst>
        </pc:sldLayoutChg>
        <pc:sldLayoutChg chg="add del mod replId">
          <pc:chgData name="Roz Tucker" userId="S::rt293@canterbury.ac.uk::acd1c3cb-0a80-4beb-8561-4b5856c3d3eb" providerId="AD" clId="Web-{F06BE8E1-48BE-2087-9CAA-DBF21CF597D3}" dt="2023-03-24T11:19:48.088" v="257"/>
          <pc:sldLayoutMkLst>
            <pc:docMk/>
            <pc:sldMasterMk cId="2566295781" sldId="2147483708"/>
            <pc:sldLayoutMk cId="473372731" sldId="2147483716"/>
          </pc:sldLayoutMkLst>
        </pc:sldLayoutChg>
        <pc:sldLayoutChg chg="add del mod replId">
          <pc:chgData name="Roz Tucker" userId="S::rt293@canterbury.ac.uk::acd1c3cb-0a80-4beb-8561-4b5856c3d3eb" providerId="AD" clId="Web-{F06BE8E1-48BE-2087-9CAA-DBF21CF597D3}" dt="2023-03-24T11:19:48.088" v="257"/>
          <pc:sldLayoutMkLst>
            <pc:docMk/>
            <pc:sldMasterMk cId="2566295781" sldId="2147483708"/>
            <pc:sldLayoutMk cId="3092372592" sldId="2147483717"/>
          </pc:sldLayoutMkLst>
        </pc:sldLayoutChg>
        <pc:sldLayoutChg chg="add del mod replId">
          <pc:chgData name="Roz Tucker" userId="S::rt293@canterbury.ac.uk::acd1c3cb-0a80-4beb-8561-4b5856c3d3eb" providerId="AD" clId="Web-{F06BE8E1-48BE-2087-9CAA-DBF21CF597D3}" dt="2023-03-24T11:19:48.088" v="257"/>
          <pc:sldLayoutMkLst>
            <pc:docMk/>
            <pc:sldMasterMk cId="2566295781" sldId="2147483708"/>
            <pc:sldLayoutMk cId="786922440" sldId="2147483718"/>
          </pc:sldLayoutMkLst>
        </pc:sldLayoutChg>
        <pc:sldLayoutChg chg="add del mod replId">
          <pc:chgData name="Roz Tucker" userId="S::rt293@canterbury.ac.uk::acd1c3cb-0a80-4beb-8561-4b5856c3d3eb" providerId="AD" clId="Web-{F06BE8E1-48BE-2087-9CAA-DBF21CF597D3}" dt="2023-03-24T11:19:48.088" v="257"/>
          <pc:sldLayoutMkLst>
            <pc:docMk/>
            <pc:sldMasterMk cId="2566295781" sldId="2147483708"/>
            <pc:sldLayoutMk cId="3673171840" sldId="2147483719"/>
          </pc:sldLayoutMkLst>
        </pc:sldLayoutChg>
      </pc:sldMasterChg>
      <pc:sldMasterChg chg="add del addSldLayout delSldLayout modSldLayout">
        <pc:chgData name="Roz Tucker" userId="S::rt293@canterbury.ac.uk::acd1c3cb-0a80-4beb-8561-4b5856c3d3eb" providerId="AD" clId="Web-{F06BE8E1-48BE-2087-9CAA-DBF21CF597D3}" dt="2023-03-24T11:19:54.510" v="258"/>
        <pc:sldMasterMkLst>
          <pc:docMk/>
          <pc:sldMasterMk cId="1074137200" sldId="2147483720"/>
        </pc:sldMasterMkLst>
        <pc:sldLayoutChg chg="add del mod replId">
          <pc:chgData name="Roz Tucker" userId="S::rt293@canterbury.ac.uk::acd1c3cb-0a80-4beb-8561-4b5856c3d3eb" providerId="AD" clId="Web-{F06BE8E1-48BE-2087-9CAA-DBF21CF597D3}" dt="2023-03-24T11:19:54.510" v="258"/>
          <pc:sldLayoutMkLst>
            <pc:docMk/>
            <pc:sldMasterMk cId="1074137200" sldId="2147483720"/>
            <pc:sldLayoutMk cId="1961834233" sldId="2147483721"/>
          </pc:sldLayoutMkLst>
        </pc:sldLayoutChg>
        <pc:sldLayoutChg chg="add del mod replId">
          <pc:chgData name="Roz Tucker" userId="S::rt293@canterbury.ac.uk::acd1c3cb-0a80-4beb-8561-4b5856c3d3eb" providerId="AD" clId="Web-{F06BE8E1-48BE-2087-9CAA-DBF21CF597D3}" dt="2023-03-24T11:19:54.510" v="258"/>
          <pc:sldLayoutMkLst>
            <pc:docMk/>
            <pc:sldMasterMk cId="1074137200" sldId="2147483720"/>
            <pc:sldLayoutMk cId="1154270586" sldId="2147483722"/>
          </pc:sldLayoutMkLst>
        </pc:sldLayoutChg>
        <pc:sldLayoutChg chg="add del mod replId">
          <pc:chgData name="Roz Tucker" userId="S::rt293@canterbury.ac.uk::acd1c3cb-0a80-4beb-8561-4b5856c3d3eb" providerId="AD" clId="Web-{F06BE8E1-48BE-2087-9CAA-DBF21CF597D3}" dt="2023-03-24T11:19:54.510" v="258"/>
          <pc:sldLayoutMkLst>
            <pc:docMk/>
            <pc:sldMasterMk cId="1074137200" sldId="2147483720"/>
            <pc:sldLayoutMk cId="835274774" sldId="2147483723"/>
          </pc:sldLayoutMkLst>
        </pc:sldLayoutChg>
        <pc:sldLayoutChg chg="add del mod replId">
          <pc:chgData name="Roz Tucker" userId="S::rt293@canterbury.ac.uk::acd1c3cb-0a80-4beb-8561-4b5856c3d3eb" providerId="AD" clId="Web-{F06BE8E1-48BE-2087-9CAA-DBF21CF597D3}" dt="2023-03-24T11:19:54.510" v="258"/>
          <pc:sldLayoutMkLst>
            <pc:docMk/>
            <pc:sldMasterMk cId="1074137200" sldId="2147483720"/>
            <pc:sldLayoutMk cId="2943390192" sldId="2147483724"/>
          </pc:sldLayoutMkLst>
        </pc:sldLayoutChg>
        <pc:sldLayoutChg chg="add del mod replId">
          <pc:chgData name="Roz Tucker" userId="S::rt293@canterbury.ac.uk::acd1c3cb-0a80-4beb-8561-4b5856c3d3eb" providerId="AD" clId="Web-{F06BE8E1-48BE-2087-9CAA-DBF21CF597D3}" dt="2023-03-24T11:19:54.510" v="258"/>
          <pc:sldLayoutMkLst>
            <pc:docMk/>
            <pc:sldMasterMk cId="1074137200" sldId="2147483720"/>
            <pc:sldLayoutMk cId="2029593007" sldId="2147483725"/>
          </pc:sldLayoutMkLst>
        </pc:sldLayoutChg>
        <pc:sldLayoutChg chg="add del mod replId">
          <pc:chgData name="Roz Tucker" userId="S::rt293@canterbury.ac.uk::acd1c3cb-0a80-4beb-8561-4b5856c3d3eb" providerId="AD" clId="Web-{F06BE8E1-48BE-2087-9CAA-DBF21CF597D3}" dt="2023-03-24T11:19:54.510" v="258"/>
          <pc:sldLayoutMkLst>
            <pc:docMk/>
            <pc:sldMasterMk cId="1074137200" sldId="2147483720"/>
            <pc:sldLayoutMk cId="3447867290" sldId="2147483726"/>
          </pc:sldLayoutMkLst>
        </pc:sldLayoutChg>
        <pc:sldLayoutChg chg="add del mod replId">
          <pc:chgData name="Roz Tucker" userId="S::rt293@canterbury.ac.uk::acd1c3cb-0a80-4beb-8561-4b5856c3d3eb" providerId="AD" clId="Web-{F06BE8E1-48BE-2087-9CAA-DBF21CF597D3}" dt="2023-03-24T11:19:54.510" v="258"/>
          <pc:sldLayoutMkLst>
            <pc:docMk/>
            <pc:sldMasterMk cId="1074137200" sldId="2147483720"/>
            <pc:sldLayoutMk cId="4238979258" sldId="2147483727"/>
          </pc:sldLayoutMkLst>
        </pc:sldLayoutChg>
        <pc:sldLayoutChg chg="add del mod replId">
          <pc:chgData name="Roz Tucker" userId="S::rt293@canterbury.ac.uk::acd1c3cb-0a80-4beb-8561-4b5856c3d3eb" providerId="AD" clId="Web-{F06BE8E1-48BE-2087-9CAA-DBF21CF597D3}" dt="2023-03-24T11:19:54.510" v="258"/>
          <pc:sldLayoutMkLst>
            <pc:docMk/>
            <pc:sldMasterMk cId="1074137200" sldId="2147483720"/>
            <pc:sldLayoutMk cId="1893381733" sldId="2147483728"/>
          </pc:sldLayoutMkLst>
        </pc:sldLayoutChg>
        <pc:sldLayoutChg chg="add del mod replId">
          <pc:chgData name="Roz Tucker" userId="S::rt293@canterbury.ac.uk::acd1c3cb-0a80-4beb-8561-4b5856c3d3eb" providerId="AD" clId="Web-{F06BE8E1-48BE-2087-9CAA-DBF21CF597D3}" dt="2023-03-24T11:19:54.510" v="258"/>
          <pc:sldLayoutMkLst>
            <pc:docMk/>
            <pc:sldMasterMk cId="1074137200" sldId="2147483720"/>
            <pc:sldLayoutMk cId="390472112" sldId="2147483729"/>
          </pc:sldLayoutMkLst>
        </pc:sldLayoutChg>
        <pc:sldLayoutChg chg="add del mod replId">
          <pc:chgData name="Roz Tucker" userId="S::rt293@canterbury.ac.uk::acd1c3cb-0a80-4beb-8561-4b5856c3d3eb" providerId="AD" clId="Web-{F06BE8E1-48BE-2087-9CAA-DBF21CF597D3}" dt="2023-03-24T11:19:54.510" v="258"/>
          <pc:sldLayoutMkLst>
            <pc:docMk/>
            <pc:sldMasterMk cId="1074137200" sldId="2147483720"/>
            <pc:sldLayoutMk cId="3832159403" sldId="2147483730"/>
          </pc:sldLayoutMkLst>
        </pc:sldLayoutChg>
        <pc:sldLayoutChg chg="add del mod replId">
          <pc:chgData name="Roz Tucker" userId="S::rt293@canterbury.ac.uk::acd1c3cb-0a80-4beb-8561-4b5856c3d3eb" providerId="AD" clId="Web-{F06BE8E1-48BE-2087-9CAA-DBF21CF597D3}" dt="2023-03-24T11:19:54.510" v="258"/>
          <pc:sldLayoutMkLst>
            <pc:docMk/>
            <pc:sldMasterMk cId="1074137200" sldId="2147483720"/>
            <pc:sldLayoutMk cId="1321489717" sldId="2147483731"/>
          </pc:sldLayoutMkLst>
        </pc:sldLayoutChg>
      </pc:sldMasterChg>
      <pc:sldMasterChg chg="add del addSldLayout delSldLayout modSldLayout">
        <pc:chgData name="Roz Tucker" userId="S::rt293@canterbury.ac.uk::acd1c3cb-0a80-4beb-8561-4b5856c3d3eb" providerId="AD" clId="Web-{F06BE8E1-48BE-2087-9CAA-DBF21CF597D3}" dt="2023-03-24T11:21:29.701" v="260"/>
        <pc:sldMasterMkLst>
          <pc:docMk/>
          <pc:sldMasterMk cId="1241364422" sldId="2147483732"/>
        </pc:sldMasterMkLst>
        <pc:sldLayoutChg chg="add del mod replId">
          <pc:chgData name="Roz Tucker" userId="S::rt293@canterbury.ac.uk::acd1c3cb-0a80-4beb-8561-4b5856c3d3eb" providerId="AD" clId="Web-{F06BE8E1-48BE-2087-9CAA-DBF21CF597D3}" dt="2023-03-24T11:21:29.701" v="260"/>
          <pc:sldLayoutMkLst>
            <pc:docMk/>
            <pc:sldMasterMk cId="1241364422" sldId="2147483732"/>
            <pc:sldLayoutMk cId="761789493" sldId="2147483733"/>
          </pc:sldLayoutMkLst>
        </pc:sldLayoutChg>
        <pc:sldLayoutChg chg="add del mod replId">
          <pc:chgData name="Roz Tucker" userId="S::rt293@canterbury.ac.uk::acd1c3cb-0a80-4beb-8561-4b5856c3d3eb" providerId="AD" clId="Web-{F06BE8E1-48BE-2087-9CAA-DBF21CF597D3}" dt="2023-03-24T11:21:29.701" v="260"/>
          <pc:sldLayoutMkLst>
            <pc:docMk/>
            <pc:sldMasterMk cId="1241364422" sldId="2147483732"/>
            <pc:sldLayoutMk cId="1152284683" sldId="2147483734"/>
          </pc:sldLayoutMkLst>
        </pc:sldLayoutChg>
        <pc:sldLayoutChg chg="add del mod replId">
          <pc:chgData name="Roz Tucker" userId="S::rt293@canterbury.ac.uk::acd1c3cb-0a80-4beb-8561-4b5856c3d3eb" providerId="AD" clId="Web-{F06BE8E1-48BE-2087-9CAA-DBF21CF597D3}" dt="2023-03-24T11:21:29.701" v="260"/>
          <pc:sldLayoutMkLst>
            <pc:docMk/>
            <pc:sldMasterMk cId="1241364422" sldId="2147483732"/>
            <pc:sldLayoutMk cId="1530483755" sldId="2147483735"/>
          </pc:sldLayoutMkLst>
        </pc:sldLayoutChg>
        <pc:sldLayoutChg chg="add del mod replId">
          <pc:chgData name="Roz Tucker" userId="S::rt293@canterbury.ac.uk::acd1c3cb-0a80-4beb-8561-4b5856c3d3eb" providerId="AD" clId="Web-{F06BE8E1-48BE-2087-9CAA-DBF21CF597D3}" dt="2023-03-24T11:21:29.701" v="260"/>
          <pc:sldLayoutMkLst>
            <pc:docMk/>
            <pc:sldMasterMk cId="1241364422" sldId="2147483732"/>
            <pc:sldLayoutMk cId="3208044826" sldId="2147483736"/>
          </pc:sldLayoutMkLst>
        </pc:sldLayoutChg>
        <pc:sldLayoutChg chg="add del mod replId">
          <pc:chgData name="Roz Tucker" userId="S::rt293@canterbury.ac.uk::acd1c3cb-0a80-4beb-8561-4b5856c3d3eb" providerId="AD" clId="Web-{F06BE8E1-48BE-2087-9CAA-DBF21CF597D3}" dt="2023-03-24T11:21:29.701" v="260"/>
          <pc:sldLayoutMkLst>
            <pc:docMk/>
            <pc:sldMasterMk cId="1241364422" sldId="2147483732"/>
            <pc:sldLayoutMk cId="1425120233" sldId="2147483737"/>
          </pc:sldLayoutMkLst>
        </pc:sldLayoutChg>
        <pc:sldLayoutChg chg="add del mod replId">
          <pc:chgData name="Roz Tucker" userId="S::rt293@canterbury.ac.uk::acd1c3cb-0a80-4beb-8561-4b5856c3d3eb" providerId="AD" clId="Web-{F06BE8E1-48BE-2087-9CAA-DBF21CF597D3}" dt="2023-03-24T11:21:29.701" v="260"/>
          <pc:sldLayoutMkLst>
            <pc:docMk/>
            <pc:sldMasterMk cId="1241364422" sldId="2147483732"/>
            <pc:sldLayoutMk cId="1051522976" sldId="2147483738"/>
          </pc:sldLayoutMkLst>
        </pc:sldLayoutChg>
        <pc:sldLayoutChg chg="add del mod replId">
          <pc:chgData name="Roz Tucker" userId="S::rt293@canterbury.ac.uk::acd1c3cb-0a80-4beb-8561-4b5856c3d3eb" providerId="AD" clId="Web-{F06BE8E1-48BE-2087-9CAA-DBF21CF597D3}" dt="2023-03-24T11:21:29.701" v="260"/>
          <pc:sldLayoutMkLst>
            <pc:docMk/>
            <pc:sldMasterMk cId="1241364422" sldId="2147483732"/>
            <pc:sldLayoutMk cId="3990889185" sldId="2147483739"/>
          </pc:sldLayoutMkLst>
        </pc:sldLayoutChg>
        <pc:sldLayoutChg chg="add del mod replId">
          <pc:chgData name="Roz Tucker" userId="S::rt293@canterbury.ac.uk::acd1c3cb-0a80-4beb-8561-4b5856c3d3eb" providerId="AD" clId="Web-{F06BE8E1-48BE-2087-9CAA-DBF21CF597D3}" dt="2023-03-24T11:21:29.701" v="260"/>
          <pc:sldLayoutMkLst>
            <pc:docMk/>
            <pc:sldMasterMk cId="1241364422" sldId="2147483732"/>
            <pc:sldLayoutMk cId="2811884185" sldId="2147483740"/>
          </pc:sldLayoutMkLst>
        </pc:sldLayoutChg>
        <pc:sldLayoutChg chg="add del mod replId">
          <pc:chgData name="Roz Tucker" userId="S::rt293@canterbury.ac.uk::acd1c3cb-0a80-4beb-8561-4b5856c3d3eb" providerId="AD" clId="Web-{F06BE8E1-48BE-2087-9CAA-DBF21CF597D3}" dt="2023-03-24T11:21:29.701" v="260"/>
          <pc:sldLayoutMkLst>
            <pc:docMk/>
            <pc:sldMasterMk cId="1241364422" sldId="2147483732"/>
            <pc:sldLayoutMk cId="2302078392" sldId="2147483741"/>
          </pc:sldLayoutMkLst>
        </pc:sldLayoutChg>
        <pc:sldLayoutChg chg="add del mod replId">
          <pc:chgData name="Roz Tucker" userId="S::rt293@canterbury.ac.uk::acd1c3cb-0a80-4beb-8561-4b5856c3d3eb" providerId="AD" clId="Web-{F06BE8E1-48BE-2087-9CAA-DBF21CF597D3}" dt="2023-03-24T11:21:29.701" v="260"/>
          <pc:sldLayoutMkLst>
            <pc:docMk/>
            <pc:sldMasterMk cId="1241364422" sldId="2147483732"/>
            <pc:sldLayoutMk cId="1018251625" sldId="2147483742"/>
          </pc:sldLayoutMkLst>
        </pc:sldLayoutChg>
        <pc:sldLayoutChg chg="add del mod replId">
          <pc:chgData name="Roz Tucker" userId="S::rt293@canterbury.ac.uk::acd1c3cb-0a80-4beb-8561-4b5856c3d3eb" providerId="AD" clId="Web-{F06BE8E1-48BE-2087-9CAA-DBF21CF597D3}" dt="2023-03-24T11:21:29.701" v="260"/>
          <pc:sldLayoutMkLst>
            <pc:docMk/>
            <pc:sldMasterMk cId="1241364422" sldId="2147483732"/>
            <pc:sldLayoutMk cId="1597339560" sldId="2147483743"/>
          </pc:sldLayoutMkLst>
        </pc:sldLayoutChg>
      </pc:sldMasterChg>
      <pc:sldMasterChg chg="add del addSldLayout delSldLayout modSldLayout">
        <pc:chgData name="Roz Tucker" userId="S::rt293@canterbury.ac.uk::acd1c3cb-0a80-4beb-8561-4b5856c3d3eb" providerId="AD" clId="Web-{F06BE8E1-48BE-2087-9CAA-DBF21CF597D3}" dt="2023-03-24T11:21:33.779" v="261"/>
        <pc:sldMasterMkLst>
          <pc:docMk/>
          <pc:sldMasterMk cId="1902013512" sldId="2147483744"/>
        </pc:sldMasterMkLst>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497224602" sldId="2147483745"/>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3214521782" sldId="2147483746"/>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1479160174" sldId="2147483747"/>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2486123303" sldId="2147483748"/>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693234504" sldId="2147483749"/>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3841721462" sldId="2147483750"/>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2440324562" sldId="2147483751"/>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3952196312" sldId="2147483752"/>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2434521447" sldId="2147483753"/>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649300494" sldId="2147483754"/>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2364310325" sldId="2147483755"/>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3661723812" sldId="2147483756"/>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1671569241" sldId="2147483757"/>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1410117006" sldId="2147483758"/>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1879710235" sldId="2147483759"/>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1251954464" sldId="2147483760"/>
          </pc:sldLayoutMkLst>
        </pc:sldLayoutChg>
        <pc:sldLayoutChg chg="add del mod replId">
          <pc:chgData name="Roz Tucker" userId="S::rt293@canterbury.ac.uk::acd1c3cb-0a80-4beb-8561-4b5856c3d3eb" providerId="AD" clId="Web-{F06BE8E1-48BE-2087-9CAA-DBF21CF597D3}" dt="2023-03-24T11:21:33.779" v="261"/>
          <pc:sldLayoutMkLst>
            <pc:docMk/>
            <pc:sldMasterMk cId="1902013512" sldId="2147483744"/>
            <pc:sldLayoutMk cId="3149075648" sldId="2147483761"/>
          </pc:sldLayoutMkLst>
        </pc:sldLayoutChg>
      </pc:sldMasterChg>
      <pc:sldMasterChg chg="add del addSldLayout delSldLayout modSldLayout">
        <pc:chgData name="Roz Tucker" userId="S::rt293@canterbury.ac.uk::acd1c3cb-0a80-4beb-8561-4b5856c3d3eb" providerId="AD" clId="Web-{F06BE8E1-48BE-2087-9CAA-DBF21CF597D3}" dt="2023-03-24T11:21:38.044" v="262"/>
        <pc:sldMasterMkLst>
          <pc:docMk/>
          <pc:sldMasterMk cId="14916639" sldId="2147483762"/>
        </pc:sldMasterMkLst>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164159361" sldId="2147483763"/>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501151818" sldId="2147483764"/>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3278261927" sldId="2147483765"/>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3873319527" sldId="2147483766"/>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1599808554" sldId="2147483767"/>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1429291569" sldId="2147483768"/>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868465975" sldId="2147483769"/>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1530997827" sldId="2147483770"/>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4147345755" sldId="2147483771"/>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3079411977" sldId="2147483772"/>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923830685" sldId="2147483773"/>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2357999457" sldId="2147483774"/>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2261916759" sldId="2147483775"/>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1973141700" sldId="2147483776"/>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3122042675" sldId="2147483777"/>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1257628894" sldId="2147483778"/>
          </pc:sldLayoutMkLst>
        </pc:sldLayoutChg>
        <pc:sldLayoutChg chg="add del mod replId">
          <pc:chgData name="Roz Tucker" userId="S::rt293@canterbury.ac.uk::acd1c3cb-0a80-4beb-8561-4b5856c3d3eb" providerId="AD" clId="Web-{F06BE8E1-48BE-2087-9CAA-DBF21CF597D3}" dt="2023-03-24T11:21:38.044" v="262"/>
          <pc:sldLayoutMkLst>
            <pc:docMk/>
            <pc:sldMasterMk cId="14916639" sldId="2147483762"/>
            <pc:sldLayoutMk cId="2332590376" sldId="2147483779"/>
          </pc:sldLayoutMkLst>
        </pc:sldLayoutChg>
      </pc:sldMasterChg>
      <pc:sldMasterChg chg="add del addSldLayout delSldLayout modSldLayout">
        <pc:chgData name="Roz Tucker" userId="S::rt293@canterbury.ac.uk::acd1c3cb-0a80-4beb-8561-4b5856c3d3eb" providerId="AD" clId="Web-{F06BE8E1-48BE-2087-9CAA-DBF21CF597D3}" dt="2023-03-24T11:21:41.404" v="263"/>
        <pc:sldMasterMkLst>
          <pc:docMk/>
          <pc:sldMasterMk cId="3190194629" sldId="2147483780"/>
        </pc:sldMasterMkLst>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1510161496" sldId="2147483781"/>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3155467731" sldId="2147483782"/>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4290420181" sldId="2147483783"/>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658609891" sldId="2147483784"/>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1063293671" sldId="2147483785"/>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2022199103" sldId="2147483786"/>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4253962445" sldId="2147483787"/>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912082977" sldId="2147483788"/>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1012775621" sldId="2147483789"/>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3736105588" sldId="2147483790"/>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3415518532" sldId="2147483791"/>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3739880359" sldId="2147483792"/>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5188952" sldId="2147483793"/>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1712977625" sldId="2147483794"/>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4239368582" sldId="2147483795"/>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3914745065" sldId="2147483796"/>
          </pc:sldLayoutMkLst>
        </pc:sldLayoutChg>
        <pc:sldLayoutChg chg="add del mod replId">
          <pc:chgData name="Roz Tucker" userId="S::rt293@canterbury.ac.uk::acd1c3cb-0a80-4beb-8561-4b5856c3d3eb" providerId="AD" clId="Web-{F06BE8E1-48BE-2087-9CAA-DBF21CF597D3}" dt="2023-03-24T11:21:41.404" v="263"/>
          <pc:sldLayoutMkLst>
            <pc:docMk/>
            <pc:sldMasterMk cId="3190194629" sldId="2147483780"/>
            <pc:sldLayoutMk cId="2148369532" sldId="2147483797"/>
          </pc:sldLayoutMkLst>
        </pc:sldLayoutChg>
      </pc:sldMasterChg>
      <pc:sldMasterChg chg="add del addSldLayout delSldLayout modSldLayout">
        <pc:chgData name="Roz Tucker" userId="S::rt293@canterbury.ac.uk::acd1c3cb-0a80-4beb-8561-4b5856c3d3eb" providerId="AD" clId="Web-{F06BE8E1-48BE-2087-9CAA-DBF21CF597D3}" dt="2023-03-24T11:21:47.795" v="264"/>
        <pc:sldMasterMkLst>
          <pc:docMk/>
          <pc:sldMasterMk cId="1569903268" sldId="2147483798"/>
        </pc:sldMasterMkLst>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256953642" sldId="2147483799"/>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2784044261" sldId="2147483800"/>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2511295610" sldId="2147483801"/>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1749917497" sldId="2147483802"/>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2915296323" sldId="2147483803"/>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4151456943" sldId="2147483804"/>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3027757751" sldId="2147483805"/>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3443813485" sldId="2147483806"/>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3068430910" sldId="2147483807"/>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3011175600" sldId="2147483808"/>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3129128520" sldId="2147483809"/>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4120723320" sldId="2147483810"/>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2415492944" sldId="2147483811"/>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407559250" sldId="2147483812"/>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2989538248" sldId="2147483813"/>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4157173157" sldId="2147483814"/>
          </pc:sldLayoutMkLst>
        </pc:sldLayoutChg>
        <pc:sldLayoutChg chg="add del mod replId">
          <pc:chgData name="Roz Tucker" userId="S::rt293@canterbury.ac.uk::acd1c3cb-0a80-4beb-8561-4b5856c3d3eb" providerId="AD" clId="Web-{F06BE8E1-48BE-2087-9CAA-DBF21CF597D3}" dt="2023-03-24T11:21:47.795" v="264"/>
          <pc:sldLayoutMkLst>
            <pc:docMk/>
            <pc:sldMasterMk cId="1569903268" sldId="2147483798"/>
            <pc:sldLayoutMk cId="2240798551" sldId="2147483815"/>
          </pc:sldLayoutMkLst>
        </pc:sldLayoutChg>
      </pc:sldMasterChg>
      <pc:sldMasterChg chg="add del addSldLayout delSldLayout modSldLayout">
        <pc:chgData name="Roz Tucker" userId="S::rt293@canterbury.ac.uk::acd1c3cb-0a80-4beb-8561-4b5856c3d3eb" providerId="AD" clId="Web-{F06BE8E1-48BE-2087-9CAA-DBF21CF597D3}" dt="2023-03-24T11:22:06.217" v="265"/>
        <pc:sldMasterMkLst>
          <pc:docMk/>
          <pc:sldMasterMk cId="4215450137" sldId="2147483816"/>
        </pc:sldMasterMkLst>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2632870215" sldId="2147483817"/>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128097252" sldId="2147483818"/>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2684911379" sldId="2147483819"/>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1574238933" sldId="2147483820"/>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2275795541" sldId="2147483821"/>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187174782" sldId="2147483822"/>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3989983090" sldId="2147483823"/>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1628809086" sldId="2147483824"/>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2895889041" sldId="2147483825"/>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1983130808" sldId="2147483826"/>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494633293" sldId="2147483827"/>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3785844358" sldId="2147483828"/>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3109726509" sldId="2147483829"/>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2454425954" sldId="2147483830"/>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1438722517" sldId="2147483831"/>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3388850421" sldId="2147483832"/>
          </pc:sldLayoutMkLst>
        </pc:sldLayoutChg>
        <pc:sldLayoutChg chg="add del mod replId">
          <pc:chgData name="Roz Tucker" userId="S::rt293@canterbury.ac.uk::acd1c3cb-0a80-4beb-8561-4b5856c3d3eb" providerId="AD" clId="Web-{F06BE8E1-48BE-2087-9CAA-DBF21CF597D3}" dt="2023-03-24T11:22:06.217" v="265"/>
          <pc:sldLayoutMkLst>
            <pc:docMk/>
            <pc:sldMasterMk cId="4215450137" sldId="2147483816"/>
            <pc:sldLayoutMk cId="3104628989" sldId="2147483833"/>
          </pc:sldLayoutMkLst>
        </pc:sldLayoutChg>
      </pc:sldMasterChg>
      <pc:sldMasterChg chg="add del addSldLayout delSldLayout modSldLayout">
        <pc:chgData name="Roz Tucker" userId="S::rt293@canterbury.ac.uk::acd1c3cb-0a80-4beb-8561-4b5856c3d3eb" providerId="AD" clId="Web-{F06BE8E1-48BE-2087-9CAA-DBF21CF597D3}" dt="2023-03-24T11:22:10.842" v="266"/>
        <pc:sldMasterMkLst>
          <pc:docMk/>
          <pc:sldMasterMk cId="155895714" sldId="2147483834"/>
        </pc:sldMasterMkLst>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5371989" sldId="2147483835"/>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833286901" sldId="2147483836"/>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741101901" sldId="2147483837"/>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4047347296" sldId="2147483838"/>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1538280535" sldId="2147483839"/>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4272153437" sldId="2147483840"/>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988562705" sldId="2147483841"/>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2202994694" sldId="2147483842"/>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493009431" sldId="2147483843"/>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1489611808" sldId="2147483844"/>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3131643937" sldId="2147483845"/>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1067334362" sldId="2147483846"/>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3451377332" sldId="2147483847"/>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835975485" sldId="2147483848"/>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3335606392" sldId="2147483849"/>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1114769290" sldId="2147483850"/>
          </pc:sldLayoutMkLst>
        </pc:sldLayoutChg>
        <pc:sldLayoutChg chg="add del mod replId">
          <pc:chgData name="Roz Tucker" userId="S::rt293@canterbury.ac.uk::acd1c3cb-0a80-4beb-8561-4b5856c3d3eb" providerId="AD" clId="Web-{F06BE8E1-48BE-2087-9CAA-DBF21CF597D3}" dt="2023-03-24T11:22:10.842" v="266"/>
          <pc:sldLayoutMkLst>
            <pc:docMk/>
            <pc:sldMasterMk cId="155895714" sldId="2147483834"/>
            <pc:sldLayoutMk cId="4070553948" sldId="2147483851"/>
          </pc:sldLayoutMkLst>
        </pc:sldLayoutChg>
      </pc:sldMasterChg>
      <pc:sldMasterChg chg="add del addSldLayout delSldLayout modSldLayout">
        <pc:chgData name="Roz Tucker" userId="S::rt293@canterbury.ac.uk::acd1c3cb-0a80-4beb-8561-4b5856c3d3eb" providerId="AD" clId="Web-{F06BE8E1-48BE-2087-9CAA-DBF21CF597D3}" dt="2023-03-24T11:22:28.155" v="267"/>
        <pc:sldMasterMkLst>
          <pc:docMk/>
          <pc:sldMasterMk cId="4194091726" sldId="2147483852"/>
        </pc:sldMasterMkLst>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3253436379" sldId="2147483853"/>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3748500481" sldId="2147483854"/>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3875795175" sldId="2147483855"/>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1570101281" sldId="2147483856"/>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2374006813" sldId="2147483857"/>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4140863278" sldId="2147483858"/>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347424048" sldId="2147483859"/>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2658492925" sldId="2147483860"/>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1994360113" sldId="2147483861"/>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348686136" sldId="2147483862"/>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3991171594" sldId="2147483863"/>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125678000" sldId="2147483864"/>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4128605913" sldId="2147483865"/>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3373233790" sldId="2147483866"/>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3907863023" sldId="2147483867"/>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1267254469" sldId="2147483868"/>
          </pc:sldLayoutMkLst>
        </pc:sldLayoutChg>
        <pc:sldLayoutChg chg="add del mod replId">
          <pc:chgData name="Roz Tucker" userId="S::rt293@canterbury.ac.uk::acd1c3cb-0a80-4beb-8561-4b5856c3d3eb" providerId="AD" clId="Web-{F06BE8E1-48BE-2087-9CAA-DBF21CF597D3}" dt="2023-03-24T11:22:28.155" v="267"/>
          <pc:sldLayoutMkLst>
            <pc:docMk/>
            <pc:sldMasterMk cId="4194091726" sldId="2147483852"/>
            <pc:sldLayoutMk cId="2183300843" sldId="2147483869"/>
          </pc:sldLayoutMkLst>
        </pc:sldLayoutChg>
      </pc:sldMasterChg>
      <pc:sldMasterChg chg="add del addSldLayout delSldLayout modSldLayout">
        <pc:chgData name="Roz Tucker" userId="S::rt293@canterbury.ac.uk::acd1c3cb-0a80-4beb-8561-4b5856c3d3eb" providerId="AD" clId="Web-{F06BE8E1-48BE-2087-9CAA-DBF21CF597D3}" dt="2023-03-24T11:23:44.454" v="278"/>
        <pc:sldMasterMkLst>
          <pc:docMk/>
          <pc:sldMasterMk cId="2750226502" sldId="2147483870"/>
        </pc:sldMasterMkLst>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1237030557" sldId="2147483871"/>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3470239989" sldId="2147483872"/>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3253542611" sldId="2147483873"/>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4178275732" sldId="2147483874"/>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4219476452" sldId="2147483875"/>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1638412171" sldId="2147483876"/>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1712684060" sldId="2147483877"/>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4123252125" sldId="2147483878"/>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4197816579" sldId="2147483879"/>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1554146153" sldId="2147483880"/>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66378066" sldId="2147483881"/>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2562454155" sldId="2147483882"/>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1275128239" sldId="2147483883"/>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3935396110" sldId="2147483884"/>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4090954643" sldId="2147483885"/>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3461075861" sldId="2147483886"/>
          </pc:sldLayoutMkLst>
        </pc:sldLayoutChg>
        <pc:sldLayoutChg chg="add del mod replId">
          <pc:chgData name="Roz Tucker" userId="S::rt293@canterbury.ac.uk::acd1c3cb-0a80-4beb-8561-4b5856c3d3eb" providerId="AD" clId="Web-{F06BE8E1-48BE-2087-9CAA-DBF21CF597D3}" dt="2023-03-24T11:23:44.454" v="278"/>
          <pc:sldLayoutMkLst>
            <pc:docMk/>
            <pc:sldMasterMk cId="2750226502" sldId="2147483870"/>
            <pc:sldLayoutMk cId="1125103141" sldId="2147483887"/>
          </pc:sldLayoutMkLst>
        </pc:sldLayoutChg>
      </pc:sldMasterChg>
      <pc:sldMasterChg chg="add del addSldLayout delSldLayout modSldLayout">
        <pc:chgData name="Roz Tucker" userId="S::rt293@canterbury.ac.uk::acd1c3cb-0a80-4beb-8561-4b5856c3d3eb" providerId="AD" clId="Web-{F06BE8E1-48BE-2087-9CAA-DBF21CF597D3}" dt="2023-03-24T11:41:44.500" v="457"/>
        <pc:sldMasterMkLst>
          <pc:docMk/>
          <pc:sldMasterMk cId="3253183102" sldId="2147483888"/>
        </pc:sldMasterMkLst>
        <pc:sldLayoutChg chg="add del mod replId">
          <pc:chgData name="Roz Tucker" userId="S::rt293@canterbury.ac.uk::acd1c3cb-0a80-4beb-8561-4b5856c3d3eb" providerId="AD" clId="Web-{F06BE8E1-48BE-2087-9CAA-DBF21CF597D3}" dt="2023-03-24T11:41:44.500" v="457"/>
          <pc:sldLayoutMkLst>
            <pc:docMk/>
            <pc:sldMasterMk cId="3253183102" sldId="2147483888"/>
            <pc:sldLayoutMk cId="2621452492" sldId="2147483889"/>
          </pc:sldLayoutMkLst>
        </pc:sldLayoutChg>
        <pc:sldLayoutChg chg="add del mod replId">
          <pc:chgData name="Roz Tucker" userId="S::rt293@canterbury.ac.uk::acd1c3cb-0a80-4beb-8561-4b5856c3d3eb" providerId="AD" clId="Web-{F06BE8E1-48BE-2087-9CAA-DBF21CF597D3}" dt="2023-03-24T11:41:44.500" v="457"/>
          <pc:sldLayoutMkLst>
            <pc:docMk/>
            <pc:sldMasterMk cId="3253183102" sldId="2147483888"/>
            <pc:sldLayoutMk cId="2092443967" sldId="2147483890"/>
          </pc:sldLayoutMkLst>
        </pc:sldLayoutChg>
        <pc:sldLayoutChg chg="add del mod replId">
          <pc:chgData name="Roz Tucker" userId="S::rt293@canterbury.ac.uk::acd1c3cb-0a80-4beb-8561-4b5856c3d3eb" providerId="AD" clId="Web-{F06BE8E1-48BE-2087-9CAA-DBF21CF597D3}" dt="2023-03-24T11:41:44.500" v="457"/>
          <pc:sldLayoutMkLst>
            <pc:docMk/>
            <pc:sldMasterMk cId="3253183102" sldId="2147483888"/>
            <pc:sldLayoutMk cId="2804250846" sldId="2147483891"/>
          </pc:sldLayoutMkLst>
        </pc:sldLayoutChg>
        <pc:sldLayoutChg chg="add del mod replId">
          <pc:chgData name="Roz Tucker" userId="S::rt293@canterbury.ac.uk::acd1c3cb-0a80-4beb-8561-4b5856c3d3eb" providerId="AD" clId="Web-{F06BE8E1-48BE-2087-9CAA-DBF21CF597D3}" dt="2023-03-24T11:41:44.500" v="457"/>
          <pc:sldLayoutMkLst>
            <pc:docMk/>
            <pc:sldMasterMk cId="3253183102" sldId="2147483888"/>
            <pc:sldLayoutMk cId="3972886590" sldId="2147483892"/>
          </pc:sldLayoutMkLst>
        </pc:sldLayoutChg>
        <pc:sldLayoutChg chg="add del mod replId">
          <pc:chgData name="Roz Tucker" userId="S::rt293@canterbury.ac.uk::acd1c3cb-0a80-4beb-8561-4b5856c3d3eb" providerId="AD" clId="Web-{F06BE8E1-48BE-2087-9CAA-DBF21CF597D3}" dt="2023-03-24T11:41:44.500" v="457"/>
          <pc:sldLayoutMkLst>
            <pc:docMk/>
            <pc:sldMasterMk cId="3253183102" sldId="2147483888"/>
            <pc:sldLayoutMk cId="3059998277" sldId="2147483893"/>
          </pc:sldLayoutMkLst>
        </pc:sldLayoutChg>
        <pc:sldLayoutChg chg="add del mod replId">
          <pc:chgData name="Roz Tucker" userId="S::rt293@canterbury.ac.uk::acd1c3cb-0a80-4beb-8561-4b5856c3d3eb" providerId="AD" clId="Web-{F06BE8E1-48BE-2087-9CAA-DBF21CF597D3}" dt="2023-03-24T11:41:44.500" v="457"/>
          <pc:sldLayoutMkLst>
            <pc:docMk/>
            <pc:sldMasterMk cId="3253183102" sldId="2147483888"/>
            <pc:sldLayoutMk cId="919104808" sldId="2147483894"/>
          </pc:sldLayoutMkLst>
        </pc:sldLayoutChg>
        <pc:sldLayoutChg chg="add del mod replId">
          <pc:chgData name="Roz Tucker" userId="S::rt293@canterbury.ac.uk::acd1c3cb-0a80-4beb-8561-4b5856c3d3eb" providerId="AD" clId="Web-{F06BE8E1-48BE-2087-9CAA-DBF21CF597D3}" dt="2023-03-24T11:41:44.500" v="457"/>
          <pc:sldLayoutMkLst>
            <pc:docMk/>
            <pc:sldMasterMk cId="3253183102" sldId="2147483888"/>
            <pc:sldLayoutMk cId="3197985929" sldId="2147483895"/>
          </pc:sldLayoutMkLst>
        </pc:sldLayoutChg>
        <pc:sldLayoutChg chg="add del mod replId">
          <pc:chgData name="Roz Tucker" userId="S::rt293@canterbury.ac.uk::acd1c3cb-0a80-4beb-8561-4b5856c3d3eb" providerId="AD" clId="Web-{F06BE8E1-48BE-2087-9CAA-DBF21CF597D3}" dt="2023-03-24T11:41:44.500" v="457"/>
          <pc:sldLayoutMkLst>
            <pc:docMk/>
            <pc:sldMasterMk cId="3253183102" sldId="2147483888"/>
            <pc:sldLayoutMk cId="1645022419" sldId="2147483896"/>
          </pc:sldLayoutMkLst>
        </pc:sldLayoutChg>
        <pc:sldLayoutChg chg="add del mod replId">
          <pc:chgData name="Roz Tucker" userId="S::rt293@canterbury.ac.uk::acd1c3cb-0a80-4beb-8561-4b5856c3d3eb" providerId="AD" clId="Web-{F06BE8E1-48BE-2087-9CAA-DBF21CF597D3}" dt="2023-03-24T11:41:44.500" v="457"/>
          <pc:sldLayoutMkLst>
            <pc:docMk/>
            <pc:sldMasterMk cId="3253183102" sldId="2147483888"/>
            <pc:sldLayoutMk cId="273110371" sldId="2147483897"/>
          </pc:sldLayoutMkLst>
        </pc:sldLayoutChg>
        <pc:sldLayoutChg chg="add del mod replId">
          <pc:chgData name="Roz Tucker" userId="S::rt293@canterbury.ac.uk::acd1c3cb-0a80-4beb-8561-4b5856c3d3eb" providerId="AD" clId="Web-{F06BE8E1-48BE-2087-9CAA-DBF21CF597D3}" dt="2023-03-24T11:41:44.500" v="457"/>
          <pc:sldLayoutMkLst>
            <pc:docMk/>
            <pc:sldMasterMk cId="3253183102" sldId="2147483888"/>
            <pc:sldLayoutMk cId="1474546382" sldId="2147483898"/>
          </pc:sldLayoutMkLst>
        </pc:sldLayoutChg>
        <pc:sldLayoutChg chg="add del mod replId">
          <pc:chgData name="Roz Tucker" userId="S::rt293@canterbury.ac.uk::acd1c3cb-0a80-4beb-8561-4b5856c3d3eb" providerId="AD" clId="Web-{F06BE8E1-48BE-2087-9CAA-DBF21CF597D3}" dt="2023-03-24T11:41:44.500" v="457"/>
          <pc:sldLayoutMkLst>
            <pc:docMk/>
            <pc:sldMasterMk cId="3253183102" sldId="2147483888"/>
            <pc:sldLayoutMk cId="3365484610" sldId="2147483899"/>
          </pc:sldLayoutMkLst>
        </pc:sldLayoutChg>
      </pc:sldMasterChg>
      <pc:sldMasterChg chg="add addSldLayout modSldLayout">
        <pc:chgData name="Roz Tucker" userId="S::rt293@canterbury.ac.uk::acd1c3cb-0a80-4beb-8561-4b5856c3d3eb" providerId="AD" clId="Web-{F06BE8E1-48BE-2087-9CAA-DBF21CF597D3}" dt="2023-03-24T11:41:44.500" v="457"/>
        <pc:sldMasterMkLst>
          <pc:docMk/>
          <pc:sldMasterMk cId="684648870" sldId="2147483900"/>
        </pc:sldMasterMkLst>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519426689" sldId="2147483901"/>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1346297691" sldId="2147483902"/>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2685524424" sldId="2147483903"/>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1543812951" sldId="2147483904"/>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3636858557" sldId="2147483905"/>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2345338748" sldId="2147483906"/>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4262251188" sldId="2147483907"/>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449563959" sldId="2147483908"/>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1246488695" sldId="2147483909"/>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3290196054" sldId="2147483910"/>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4192439129" sldId="2147483911"/>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3258839268" sldId="2147483912"/>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3455052290" sldId="2147483913"/>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3795667066" sldId="2147483914"/>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1268252982" sldId="2147483915"/>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3279822484" sldId="2147483916"/>
          </pc:sldLayoutMkLst>
        </pc:sldLayoutChg>
        <pc:sldLayoutChg chg="add mod replId">
          <pc:chgData name="Roz Tucker" userId="S::rt293@canterbury.ac.uk::acd1c3cb-0a80-4beb-8561-4b5856c3d3eb" providerId="AD" clId="Web-{F06BE8E1-48BE-2087-9CAA-DBF21CF597D3}" dt="2023-03-24T11:41:44.500" v="457"/>
          <pc:sldLayoutMkLst>
            <pc:docMk/>
            <pc:sldMasterMk cId="684648870" sldId="2147483900"/>
            <pc:sldLayoutMk cId="3907304502" sldId="2147483917"/>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99795-255C-453E-BC00-99351ED093B7}"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338ACE0C-0C1E-4FC9-A9D2-6CA11FF2B818}">
      <dgm:prSet/>
      <dgm:spPr/>
      <dgm:t>
        <a:bodyPr/>
        <a:lstStyle/>
        <a:p>
          <a:r>
            <a:rPr lang="en-US"/>
            <a:t>PAs are employed as permanent members of staff and do not need to rotate.  A department can train them to meet the needs of their service and will therefore reap the rewards for that investment.</a:t>
          </a:r>
        </a:p>
      </dgm:t>
    </dgm:pt>
    <dgm:pt modelId="{7965137B-9EF4-404C-9FA3-E6E2F83DC990}" type="parTrans" cxnId="{CB1D0B4A-80A5-425B-BE8D-6EE79E61E2A0}">
      <dgm:prSet/>
      <dgm:spPr/>
      <dgm:t>
        <a:bodyPr/>
        <a:lstStyle/>
        <a:p>
          <a:endParaRPr lang="en-US"/>
        </a:p>
      </dgm:t>
    </dgm:pt>
    <dgm:pt modelId="{4D68995B-EE3B-4450-A459-27443B5144FE}" type="sibTrans" cxnId="{CB1D0B4A-80A5-425B-BE8D-6EE79E61E2A0}">
      <dgm:prSet/>
      <dgm:spPr/>
      <dgm:t>
        <a:bodyPr/>
        <a:lstStyle/>
        <a:p>
          <a:endParaRPr lang="en-US"/>
        </a:p>
      </dgm:t>
    </dgm:pt>
    <dgm:pt modelId="{736FF4B9-A3ED-452D-A1B9-1D6C69BD2BAE}">
      <dgm:prSet/>
      <dgm:spPr/>
      <dgm:t>
        <a:bodyPr/>
        <a:lstStyle/>
        <a:p>
          <a:r>
            <a:rPr lang="en-US"/>
            <a:t>As a PA working in Trauma and Orthopaedic surgery for 9 years it has been my privilege to develop post-graduate PA training in surgical skills and anatomy, to support PAs in their first year working in a surgical specialty with the aim to develop surgical skills knowledge and experience.</a:t>
          </a:r>
        </a:p>
      </dgm:t>
    </dgm:pt>
    <dgm:pt modelId="{B39193EF-61B2-4D25-B3E8-6A7C1E439906}" type="parTrans" cxnId="{641CEF32-EBA1-499D-8DF8-84E06A13F0FA}">
      <dgm:prSet/>
      <dgm:spPr/>
      <dgm:t>
        <a:bodyPr/>
        <a:lstStyle/>
        <a:p>
          <a:endParaRPr lang="en-US"/>
        </a:p>
      </dgm:t>
    </dgm:pt>
    <dgm:pt modelId="{AFE50A23-777B-40D6-B15E-7EF08FF2EE23}" type="sibTrans" cxnId="{641CEF32-EBA1-499D-8DF8-84E06A13F0FA}">
      <dgm:prSet/>
      <dgm:spPr/>
      <dgm:t>
        <a:bodyPr/>
        <a:lstStyle/>
        <a:p>
          <a:endParaRPr lang="en-US"/>
        </a:p>
      </dgm:t>
    </dgm:pt>
    <dgm:pt modelId="{F0A82617-18DB-4D39-A106-9BF916F56FC5}" type="pres">
      <dgm:prSet presAssocID="{81599795-255C-453E-BC00-99351ED093B7}" presName="linear" presStyleCnt="0">
        <dgm:presLayoutVars>
          <dgm:animLvl val="lvl"/>
          <dgm:resizeHandles val="exact"/>
        </dgm:presLayoutVars>
      </dgm:prSet>
      <dgm:spPr/>
    </dgm:pt>
    <dgm:pt modelId="{9309805D-429C-43D0-9A3E-6A9B238606A7}" type="pres">
      <dgm:prSet presAssocID="{338ACE0C-0C1E-4FC9-A9D2-6CA11FF2B818}" presName="parentText" presStyleLbl="node1" presStyleIdx="0" presStyleCnt="2">
        <dgm:presLayoutVars>
          <dgm:chMax val="0"/>
          <dgm:bulletEnabled val="1"/>
        </dgm:presLayoutVars>
      </dgm:prSet>
      <dgm:spPr/>
    </dgm:pt>
    <dgm:pt modelId="{92B6502E-6A75-45AC-895B-88C85EF70870}" type="pres">
      <dgm:prSet presAssocID="{4D68995B-EE3B-4450-A459-27443B5144FE}" presName="spacer" presStyleCnt="0"/>
      <dgm:spPr/>
    </dgm:pt>
    <dgm:pt modelId="{A357281E-035C-4CCE-AD57-61935BFED56C}" type="pres">
      <dgm:prSet presAssocID="{736FF4B9-A3ED-452D-A1B9-1D6C69BD2BAE}" presName="parentText" presStyleLbl="node1" presStyleIdx="1" presStyleCnt="2">
        <dgm:presLayoutVars>
          <dgm:chMax val="0"/>
          <dgm:bulletEnabled val="1"/>
        </dgm:presLayoutVars>
      </dgm:prSet>
      <dgm:spPr/>
    </dgm:pt>
  </dgm:ptLst>
  <dgm:cxnLst>
    <dgm:cxn modelId="{9FF40A04-1B1E-498C-9D01-6C435C4878DD}" type="presOf" srcId="{81599795-255C-453E-BC00-99351ED093B7}" destId="{F0A82617-18DB-4D39-A106-9BF916F56FC5}" srcOrd="0" destOrd="0" presId="urn:microsoft.com/office/officeart/2005/8/layout/vList2"/>
    <dgm:cxn modelId="{23052312-2A0B-4543-8523-D74A866CCBAF}" type="presOf" srcId="{736FF4B9-A3ED-452D-A1B9-1D6C69BD2BAE}" destId="{A357281E-035C-4CCE-AD57-61935BFED56C}" srcOrd="0" destOrd="0" presId="urn:microsoft.com/office/officeart/2005/8/layout/vList2"/>
    <dgm:cxn modelId="{641CEF32-EBA1-499D-8DF8-84E06A13F0FA}" srcId="{81599795-255C-453E-BC00-99351ED093B7}" destId="{736FF4B9-A3ED-452D-A1B9-1D6C69BD2BAE}" srcOrd="1" destOrd="0" parTransId="{B39193EF-61B2-4D25-B3E8-6A7C1E439906}" sibTransId="{AFE50A23-777B-40D6-B15E-7EF08FF2EE23}"/>
    <dgm:cxn modelId="{CB1D0B4A-80A5-425B-BE8D-6EE79E61E2A0}" srcId="{81599795-255C-453E-BC00-99351ED093B7}" destId="{338ACE0C-0C1E-4FC9-A9D2-6CA11FF2B818}" srcOrd="0" destOrd="0" parTransId="{7965137B-9EF4-404C-9FA3-E6E2F83DC990}" sibTransId="{4D68995B-EE3B-4450-A459-27443B5144FE}"/>
    <dgm:cxn modelId="{3F064CBD-9B7A-4ACD-8D6A-98DE6BF7E287}" type="presOf" srcId="{338ACE0C-0C1E-4FC9-A9D2-6CA11FF2B818}" destId="{9309805D-429C-43D0-9A3E-6A9B238606A7}" srcOrd="0" destOrd="0" presId="urn:microsoft.com/office/officeart/2005/8/layout/vList2"/>
    <dgm:cxn modelId="{4AB0A934-E217-4074-BF23-78BD95E3D423}" type="presParOf" srcId="{F0A82617-18DB-4D39-A106-9BF916F56FC5}" destId="{9309805D-429C-43D0-9A3E-6A9B238606A7}" srcOrd="0" destOrd="0" presId="urn:microsoft.com/office/officeart/2005/8/layout/vList2"/>
    <dgm:cxn modelId="{49FBAB67-C507-454F-B9F1-BA5033139AAF}" type="presParOf" srcId="{F0A82617-18DB-4D39-A106-9BF916F56FC5}" destId="{92B6502E-6A75-45AC-895B-88C85EF70870}" srcOrd="1" destOrd="0" presId="urn:microsoft.com/office/officeart/2005/8/layout/vList2"/>
    <dgm:cxn modelId="{45A27582-54A1-43A4-A58F-09F22CDF097C}" type="presParOf" srcId="{F0A82617-18DB-4D39-A106-9BF916F56FC5}" destId="{A357281E-035C-4CCE-AD57-61935BFED56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03E994-C9D5-4304-9222-34D22EA527BA}"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0BBA33D-F975-4940-8918-44FC89EACCD1}">
      <dgm:prSet/>
      <dgm:spPr/>
      <dgm:t>
        <a:bodyPr/>
        <a:lstStyle/>
        <a:p>
          <a:pPr>
            <a:lnSpc>
              <a:spcPct val="100000"/>
            </a:lnSpc>
            <a:defRPr b="1"/>
          </a:pPr>
          <a:r>
            <a:rPr lang="en-US" dirty="0"/>
            <a:t>RCS accredited Foundations in Surgical Skills and Anatomy </a:t>
          </a:r>
          <a:endParaRPr lang="en-US" dirty="0">
            <a:latin typeface="Calibri Light" panose="020F0302020204030204"/>
          </a:endParaRPr>
        </a:p>
      </dgm:t>
    </dgm:pt>
    <dgm:pt modelId="{4D68A337-9D0C-4EBD-AF42-5AE458FF90BA}" type="parTrans" cxnId="{5F0ECF11-EB1A-4240-B280-0F39716D16B0}">
      <dgm:prSet/>
      <dgm:spPr/>
      <dgm:t>
        <a:bodyPr/>
        <a:lstStyle/>
        <a:p>
          <a:endParaRPr lang="en-US"/>
        </a:p>
      </dgm:t>
    </dgm:pt>
    <dgm:pt modelId="{48169E47-BC34-4939-A737-6AF49A2FBDC9}" type="sibTrans" cxnId="{5F0ECF11-EB1A-4240-B280-0F39716D16B0}">
      <dgm:prSet/>
      <dgm:spPr/>
      <dgm:t>
        <a:bodyPr/>
        <a:lstStyle/>
        <a:p>
          <a:endParaRPr lang="en-US"/>
        </a:p>
      </dgm:t>
    </dgm:pt>
    <dgm:pt modelId="{BB5D0F86-8FE7-4024-9480-B5CB98252531}">
      <dgm:prSet/>
      <dgm:spPr/>
      <dgm:t>
        <a:bodyPr/>
        <a:lstStyle/>
        <a:p>
          <a:pPr rtl="0">
            <a:lnSpc>
              <a:spcPct val="100000"/>
            </a:lnSpc>
            <a:defRPr b="1"/>
          </a:pPr>
          <a:r>
            <a:rPr lang="en-US" dirty="0"/>
            <a:t>Surgical practice</a:t>
          </a:r>
          <a:r>
            <a:rPr lang="en-US" dirty="0">
              <a:latin typeface="Calibri Light" panose="020F0302020204030204"/>
            </a:rPr>
            <a:t> </a:t>
          </a:r>
          <a:endParaRPr lang="en-US" dirty="0"/>
        </a:p>
      </dgm:t>
    </dgm:pt>
    <dgm:pt modelId="{9F242D39-4D74-443A-8CBF-261F3BC7AA63}" type="parTrans" cxnId="{6823FD14-9D7F-46B0-9B05-F75307E53B68}">
      <dgm:prSet/>
      <dgm:spPr/>
      <dgm:t>
        <a:bodyPr/>
        <a:lstStyle/>
        <a:p>
          <a:endParaRPr lang="en-US"/>
        </a:p>
      </dgm:t>
    </dgm:pt>
    <dgm:pt modelId="{E1895F38-9DE6-406F-8B24-F5BCCFD1F673}" type="sibTrans" cxnId="{6823FD14-9D7F-46B0-9B05-F75307E53B68}">
      <dgm:prSet/>
      <dgm:spPr/>
      <dgm:t>
        <a:bodyPr/>
        <a:lstStyle/>
        <a:p>
          <a:endParaRPr lang="en-US"/>
        </a:p>
      </dgm:t>
    </dgm:pt>
    <dgm:pt modelId="{61E43087-EBF0-472E-BE42-A49A75CE67C4}">
      <dgm:prSet/>
      <dgm:spPr/>
      <dgm:t>
        <a:bodyPr/>
        <a:lstStyle/>
        <a:p>
          <a:pPr>
            <a:lnSpc>
              <a:spcPct val="100000"/>
            </a:lnSpc>
          </a:pPr>
          <a:r>
            <a:rPr lang="en-US" dirty="0"/>
            <a:t>Ward round/ ward work</a:t>
          </a:r>
        </a:p>
      </dgm:t>
    </dgm:pt>
    <dgm:pt modelId="{8C408580-F3D8-4016-904A-F54A0ACBCC28}" type="parTrans" cxnId="{E3D9F072-2810-4629-83A8-EEF90A787A99}">
      <dgm:prSet/>
      <dgm:spPr/>
      <dgm:t>
        <a:bodyPr/>
        <a:lstStyle/>
        <a:p>
          <a:endParaRPr lang="en-US"/>
        </a:p>
      </dgm:t>
    </dgm:pt>
    <dgm:pt modelId="{1A66346F-A65A-41D3-AD0B-F38170963BBE}" type="sibTrans" cxnId="{E3D9F072-2810-4629-83A8-EEF90A787A99}">
      <dgm:prSet/>
      <dgm:spPr/>
      <dgm:t>
        <a:bodyPr/>
        <a:lstStyle/>
        <a:p>
          <a:endParaRPr lang="en-US"/>
        </a:p>
      </dgm:t>
    </dgm:pt>
    <dgm:pt modelId="{24ED4141-FA80-4807-9D61-CE79682D8E54}">
      <dgm:prSet/>
      <dgm:spPr/>
      <dgm:t>
        <a:bodyPr/>
        <a:lstStyle/>
        <a:p>
          <a:pPr>
            <a:lnSpc>
              <a:spcPct val="100000"/>
            </a:lnSpc>
          </a:pPr>
          <a:r>
            <a:rPr lang="en-US" dirty="0"/>
            <a:t>2 sessions in theatre </a:t>
          </a:r>
        </a:p>
      </dgm:t>
    </dgm:pt>
    <dgm:pt modelId="{C47EBC09-A301-4F8D-B614-5E93BEFC1B0E}" type="parTrans" cxnId="{CCB7CA89-AB30-47B8-ABDD-8371C4D6A850}">
      <dgm:prSet/>
      <dgm:spPr/>
      <dgm:t>
        <a:bodyPr/>
        <a:lstStyle/>
        <a:p>
          <a:endParaRPr lang="en-US"/>
        </a:p>
      </dgm:t>
    </dgm:pt>
    <dgm:pt modelId="{7B0A5BEB-4ADF-42BC-BC12-C038FBF00F1A}" type="sibTrans" cxnId="{CCB7CA89-AB30-47B8-ABDD-8371C4D6A850}">
      <dgm:prSet/>
      <dgm:spPr/>
      <dgm:t>
        <a:bodyPr/>
        <a:lstStyle/>
        <a:p>
          <a:endParaRPr lang="en-US"/>
        </a:p>
      </dgm:t>
    </dgm:pt>
    <dgm:pt modelId="{AE8B2F09-3218-400B-A0B4-0F35B00FF9E9}">
      <dgm:prSet/>
      <dgm:spPr/>
      <dgm:t>
        <a:bodyPr/>
        <a:lstStyle/>
        <a:p>
          <a:pPr>
            <a:lnSpc>
              <a:spcPct val="100000"/>
            </a:lnSpc>
          </a:pPr>
          <a:r>
            <a:rPr lang="en-US" dirty="0"/>
            <a:t>1 out-patient clinic</a:t>
          </a:r>
        </a:p>
      </dgm:t>
    </dgm:pt>
    <dgm:pt modelId="{583C39D6-F1CB-4F47-B98D-59446D25DD2A}" type="parTrans" cxnId="{8A20D9D7-768C-40A9-9A43-8B41760F3900}">
      <dgm:prSet/>
      <dgm:spPr/>
      <dgm:t>
        <a:bodyPr/>
        <a:lstStyle/>
        <a:p>
          <a:endParaRPr lang="en-US"/>
        </a:p>
      </dgm:t>
    </dgm:pt>
    <dgm:pt modelId="{D4A7B6DF-374C-4A4A-B3EB-73FB06F2B443}" type="sibTrans" cxnId="{8A20D9D7-768C-40A9-9A43-8B41760F3900}">
      <dgm:prSet/>
      <dgm:spPr/>
      <dgm:t>
        <a:bodyPr/>
        <a:lstStyle/>
        <a:p>
          <a:endParaRPr lang="en-US"/>
        </a:p>
      </dgm:t>
    </dgm:pt>
    <dgm:pt modelId="{0082604C-38F7-4CBC-8C0F-BF92007B6AED}">
      <dgm:prSet/>
      <dgm:spPr/>
      <dgm:t>
        <a:bodyPr/>
        <a:lstStyle/>
        <a:p>
          <a:pPr>
            <a:lnSpc>
              <a:spcPct val="100000"/>
            </a:lnSpc>
          </a:pPr>
          <a:r>
            <a:rPr lang="en-US" dirty="0"/>
            <a:t>Emergency work</a:t>
          </a:r>
        </a:p>
      </dgm:t>
    </dgm:pt>
    <dgm:pt modelId="{607BEDDF-0162-409D-9E91-91C36185FE49}" type="parTrans" cxnId="{36D03AFB-0D26-4464-AB96-503E422C1B4B}">
      <dgm:prSet/>
      <dgm:spPr/>
      <dgm:t>
        <a:bodyPr/>
        <a:lstStyle/>
        <a:p>
          <a:endParaRPr lang="en-US"/>
        </a:p>
      </dgm:t>
    </dgm:pt>
    <dgm:pt modelId="{456A77E9-BA18-41C2-AE4F-00FFFCE0F096}" type="sibTrans" cxnId="{36D03AFB-0D26-4464-AB96-503E422C1B4B}">
      <dgm:prSet/>
      <dgm:spPr/>
      <dgm:t>
        <a:bodyPr/>
        <a:lstStyle/>
        <a:p>
          <a:endParaRPr lang="en-US"/>
        </a:p>
      </dgm:t>
    </dgm:pt>
    <dgm:pt modelId="{832B35FD-146C-4170-928E-563BB47014F2}">
      <dgm:prSet/>
      <dgm:spPr/>
      <dgm:t>
        <a:bodyPr/>
        <a:lstStyle/>
        <a:p>
          <a:pPr>
            <a:lnSpc>
              <a:spcPct val="100000"/>
            </a:lnSpc>
          </a:pPr>
          <a:r>
            <a:rPr lang="en-US" dirty="0"/>
            <a:t>1 post-call review session</a:t>
          </a:r>
        </a:p>
      </dgm:t>
    </dgm:pt>
    <dgm:pt modelId="{CEA9D3FA-4B2B-43C6-9A6E-C29555458F91}" type="parTrans" cxnId="{25631A4B-4879-455B-8883-040EB5C64726}">
      <dgm:prSet/>
      <dgm:spPr/>
      <dgm:t>
        <a:bodyPr/>
        <a:lstStyle/>
        <a:p>
          <a:endParaRPr lang="en-US"/>
        </a:p>
      </dgm:t>
    </dgm:pt>
    <dgm:pt modelId="{F4B8DF76-AB90-44FD-B89A-FC9C1F694F5A}" type="sibTrans" cxnId="{25631A4B-4879-455B-8883-040EB5C64726}">
      <dgm:prSet/>
      <dgm:spPr/>
      <dgm:t>
        <a:bodyPr/>
        <a:lstStyle/>
        <a:p>
          <a:endParaRPr lang="en-US"/>
        </a:p>
      </dgm:t>
    </dgm:pt>
    <dgm:pt modelId="{00417D10-4CB6-4874-ADE6-872189C7C36A}">
      <dgm:prSet/>
      <dgm:spPr/>
      <dgm:t>
        <a:bodyPr/>
        <a:lstStyle/>
        <a:p>
          <a:pPr>
            <a:lnSpc>
              <a:spcPct val="100000"/>
            </a:lnSpc>
          </a:pPr>
          <a:r>
            <a:rPr lang="en-US" dirty="0"/>
            <a:t>Post on take round</a:t>
          </a:r>
        </a:p>
      </dgm:t>
    </dgm:pt>
    <dgm:pt modelId="{FC927BC2-0DB4-4FB3-AC58-7B42DAAED368}" type="parTrans" cxnId="{9A013260-E0B3-42D8-B400-C6E938F9E2B2}">
      <dgm:prSet/>
      <dgm:spPr/>
      <dgm:t>
        <a:bodyPr/>
        <a:lstStyle/>
        <a:p>
          <a:endParaRPr lang="en-US"/>
        </a:p>
      </dgm:t>
    </dgm:pt>
    <dgm:pt modelId="{13900D4A-4539-4614-B93C-E975ABCB7B2E}" type="sibTrans" cxnId="{9A013260-E0B3-42D8-B400-C6E938F9E2B2}">
      <dgm:prSet/>
      <dgm:spPr/>
      <dgm:t>
        <a:bodyPr/>
        <a:lstStyle/>
        <a:p>
          <a:endParaRPr lang="en-US"/>
        </a:p>
      </dgm:t>
    </dgm:pt>
    <dgm:pt modelId="{90711AF9-D2A3-48BB-BBAE-CC8A1A0EC896}">
      <dgm:prSet/>
      <dgm:spPr/>
      <dgm:t>
        <a:bodyPr/>
        <a:lstStyle/>
        <a:p>
          <a:pPr>
            <a:lnSpc>
              <a:spcPct val="100000"/>
            </a:lnSpc>
          </a:pPr>
          <a:r>
            <a:rPr lang="en-US" dirty="0"/>
            <a:t>Full integrated working practice into a surgical team including attendance and presenting at MDT's, X-ray meetings and ward meetings</a:t>
          </a:r>
        </a:p>
      </dgm:t>
    </dgm:pt>
    <dgm:pt modelId="{45A97D2F-BF1E-4917-994F-B50FC1542203}" type="parTrans" cxnId="{65B3903D-7AAF-4120-89C4-0F830F5D2371}">
      <dgm:prSet/>
      <dgm:spPr/>
      <dgm:t>
        <a:bodyPr/>
        <a:lstStyle/>
        <a:p>
          <a:endParaRPr lang="en-US"/>
        </a:p>
      </dgm:t>
    </dgm:pt>
    <dgm:pt modelId="{42998D9D-DEDC-4C5C-858B-DC39C654FE61}" type="sibTrans" cxnId="{65B3903D-7AAF-4120-89C4-0F830F5D2371}">
      <dgm:prSet/>
      <dgm:spPr/>
      <dgm:t>
        <a:bodyPr/>
        <a:lstStyle/>
        <a:p>
          <a:endParaRPr lang="en-US"/>
        </a:p>
      </dgm:t>
    </dgm:pt>
    <dgm:pt modelId="{23B1D77F-0C32-43C4-A108-3EAD751AF571}">
      <dgm:prSet/>
      <dgm:spPr/>
      <dgm:t>
        <a:bodyPr/>
        <a:lstStyle/>
        <a:p>
          <a:pPr>
            <a:lnSpc>
              <a:spcPct val="100000"/>
            </a:lnSpc>
          </a:pPr>
          <a:r>
            <a:rPr lang="en-US" dirty="0"/>
            <a:t>Weekly Trust based teaching</a:t>
          </a:r>
        </a:p>
      </dgm:t>
    </dgm:pt>
    <dgm:pt modelId="{BD5E6B45-5C09-4EB1-81A9-5AC962271F6A}" type="parTrans" cxnId="{70405415-B402-4861-8066-944E6BD734CB}">
      <dgm:prSet/>
      <dgm:spPr/>
      <dgm:t>
        <a:bodyPr/>
        <a:lstStyle/>
        <a:p>
          <a:endParaRPr lang="en-US"/>
        </a:p>
      </dgm:t>
    </dgm:pt>
    <dgm:pt modelId="{55063F9F-CA7D-4A03-BEB2-DF0CFC004704}" type="sibTrans" cxnId="{70405415-B402-4861-8066-944E6BD734CB}">
      <dgm:prSet/>
      <dgm:spPr/>
      <dgm:t>
        <a:bodyPr/>
        <a:lstStyle/>
        <a:p>
          <a:endParaRPr lang="en-US"/>
        </a:p>
      </dgm:t>
    </dgm:pt>
    <dgm:pt modelId="{2A936A14-FBC9-4A12-B2C6-946ECAB9EA89}">
      <dgm:prSet/>
      <dgm:spPr/>
      <dgm:t>
        <a:bodyPr/>
        <a:lstStyle/>
        <a:p>
          <a:pPr>
            <a:lnSpc>
              <a:spcPct val="100000"/>
            </a:lnSpc>
            <a:defRPr b="1"/>
          </a:pPr>
          <a:r>
            <a:rPr lang="en-US" dirty="0"/>
            <a:t>A specialist module provided by the university </a:t>
          </a:r>
          <a:r>
            <a:rPr lang="en-US" dirty="0" err="1"/>
            <a:t>eg</a:t>
          </a:r>
          <a:r>
            <a:rPr lang="en-US" dirty="0"/>
            <a:t>- appendicular skeleton x-ray interpretation</a:t>
          </a:r>
        </a:p>
      </dgm:t>
    </dgm:pt>
    <dgm:pt modelId="{7129FB65-46F1-4E5A-B070-BD198AC1CB5F}" type="parTrans" cxnId="{12EE5F06-A015-446B-A60B-3551E5FD29A7}">
      <dgm:prSet/>
      <dgm:spPr/>
      <dgm:t>
        <a:bodyPr/>
        <a:lstStyle/>
        <a:p>
          <a:endParaRPr lang="en-US"/>
        </a:p>
      </dgm:t>
    </dgm:pt>
    <dgm:pt modelId="{5890C8C6-0FB8-4561-A6E5-FD3E961D416B}" type="sibTrans" cxnId="{12EE5F06-A015-446B-A60B-3551E5FD29A7}">
      <dgm:prSet/>
      <dgm:spPr/>
      <dgm:t>
        <a:bodyPr/>
        <a:lstStyle/>
        <a:p>
          <a:endParaRPr lang="en-US"/>
        </a:p>
      </dgm:t>
    </dgm:pt>
    <dgm:pt modelId="{FBEA9125-F016-4985-B46B-98B4A9032CB6}">
      <dgm:prSet/>
      <dgm:spPr/>
      <dgm:t>
        <a:bodyPr/>
        <a:lstStyle/>
        <a:p>
          <a:pPr>
            <a:lnSpc>
              <a:spcPct val="100000"/>
            </a:lnSpc>
            <a:defRPr b="1"/>
          </a:pPr>
          <a:r>
            <a:rPr lang="en-US" dirty="0"/>
            <a:t>Action learning sets throughout the year</a:t>
          </a:r>
        </a:p>
      </dgm:t>
    </dgm:pt>
    <dgm:pt modelId="{CA6261E2-3A2F-4FF3-8756-F1B8456E0401}" type="parTrans" cxnId="{0A612DAE-A834-4692-BFE6-7F314C6B61C1}">
      <dgm:prSet/>
      <dgm:spPr/>
      <dgm:t>
        <a:bodyPr/>
        <a:lstStyle/>
        <a:p>
          <a:endParaRPr lang="en-US"/>
        </a:p>
      </dgm:t>
    </dgm:pt>
    <dgm:pt modelId="{B3FF72F9-E184-4956-A4AF-2D5A5019C558}" type="sibTrans" cxnId="{0A612DAE-A834-4692-BFE6-7F314C6B61C1}">
      <dgm:prSet/>
      <dgm:spPr/>
      <dgm:t>
        <a:bodyPr/>
        <a:lstStyle/>
        <a:p>
          <a:endParaRPr lang="en-US"/>
        </a:p>
      </dgm:t>
    </dgm:pt>
    <dgm:pt modelId="{0FDC90BC-C310-4455-87BD-01582C7543C7}">
      <dgm:prSet/>
      <dgm:spPr/>
      <dgm:t>
        <a:bodyPr/>
        <a:lstStyle/>
        <a:p>
          <a:pPr>
            <a:lnSpc>
              <a:spcPct val="100000"/>
            </a:lnSpc>
            <a:defRPr b="1"/>
          </a:pPr>
          <a:r>
            <a:rPr lang="en-US" dirty="0"/>
            <a:t>University liaison support</a:t>
          </a:r>
        </a:p>
      </dgm:t>
    </dgm:pt>
    <dgm:pt modelId="{3EFE2E92-1CBC-4617-9A1F-CC018F46D931}" type="parTrans" cxnId="{A5F71709-8968-4962-80F5-48282F84E007}">
      <dgm:prSet/>
      <dgm:spPr/>
      <dgm:t>
        <a:bodyPr/>
        <a:lstStyle/>
        <a:p>
          <a:endParaRPr lang="en-US"/>
        </a:p>
      </dgm:t>
    </dgm:pt>
    <dgm:pt modelId="{F73A0F55-B206-434E-9F6F-C77E7DAC7BC7}" type="sibTrans" cxnId="{A5F71709-8968-4962-80F5-48282F84E007}">
      <dgm:prSet/>
      <dgm:spPr/>
      <dgm:t>
        <a:bodyPr/>
        <a:lstStyle/>
        <a:p>
          <a:endParaRPr lang="en-US"/>
        </a:p>
      </dgm:t>
    </dgm:pt>
    <dgm:pt modelId="{818EAE64-7FD9-4577-A0C9-0D34D40966AE}">
      <dgm:prSet/>
      <dgm:spPr/>
      <dgm:t>
        <a:bodyPr/>
        <a:lstStyle/>
        <a:p>
          <a:pPr>
            <a:lnSpc>
              <a:spcPct val="100000"/>
            </a:lnSpc>
            <a:defRPr b="1"/>
          </a:pPr>
          <a:r>
            <a:rPr lang="en-US" dirty="0"/>
            <a:t>PA to complete an e-portfolio including</a:t>
          </a:r>
        </a:p>
      </dgm:t>
    </dgm:pt>
    <dgm:pt modelId="{E8D10197-0B34-4EE3-B9EF-A9EF51C42453}" type="parTrans" cxnId="{6E4ACE91-5C8E-4B78-BDE8-439F37FE14B5}">
      <dgm:prSet/>
      <dgm:spPr/>
      <dgm:t>
        <a:bodyPr/>
        <a:lstStyle/>
        <a:p>
          <a:endParaRPr lang="en-US"/>
        </a:p>
      </dgm:t>
    </dgm:pt>
    <dgm:pt modelId="{1427F48F-C1CA-4DD7-B2E7-924C11EF1914}" type="sibTrans" cxnId="{6E4ACE91-5C8E-4B78-BDE8-439F37FE14B5}">
      <dgm:prSet/>
      <dgm:spPr/>
      <dgm:t>
        <a:bodyPr/>
        <a:lstStyle/>
        <a:p>
          <a:endParaRPr lang="en-US"/>
        </a:p>
      </dgm:t>
    </dgm:pt>
    <dgm:pt modelId="{27F220AC-3D5A-4B39-932B-6EE3B2E2EF5E}">
      <dgm:prSet/>
      <dgm:spPr/>
      <dgm:t>
        <a:bodyPr/>
        <a:lstStyle/>
        <a:p>
          <a:pPr>
            <a:lnSpc>
              <a:spcPct val="100000"/>
            </a:lnSpc>
          </a:pPr>
          <a:r>
            <a:rPr lang="en-US" dirty="0"/>
            <a:t>3 meetings with their supervisor per </a:t>
          </a:r>
          <a:r>
            <a:rPr lang="en-US" dirty="0" err="1"/>
            <a:t>speciality</a:t>
          </a:r>
          <a:endParaRPr lang="en-US" dirty="0"/>
        </a:p>
      </dgm:t>
    </dgm:pt>
    <dgm:pt modelId="{84935FF5-96D3-4154-8E71-1238048197F8}" type="parTrans" cxnId="{29744C3B-155D-46B8-9497-C1B79D3AB7C7}">
      <dgm:prSet/>
      <dgm:spPr/>
      <dgm:t>
        <a:bodyPr/>
        <a:lstStyle/>
        <a:p>
          <a:endParaRPr lang="en-US"/>
        </a:p>
      </dgm:t>
    </dgm:pt>
    <dgm:pt modelId="{A128E660-EA9F-4FFD-A0A2-470DFD28A172}" type="sibTrans" cxnId="{29744C3B-155D-46B8-9497-C1B79D3AB7C7}">
      <dgm:prSet/>
      <dgm:spPr/>
      <dgm:t>
        <a:bodyPr/>
        <a:lstStyle/>
        <a:p>
          <a:endParaRPr lang="en-US"/>
        </a:p>
      </dgm:t>
    </dgm:pt>
    <dgm:pt modelId="{6B8C4DAF-9006-4B6B-B5DB-8A2CEB9E7B35}">
      <dgm:prSet/>
      <dgm:spPr/>
      <dgm:t>
        <a:bodyPr/>
        <a:lstStyle/>
        <a:p>
          <a:pPr>
            <a:lnSpc>
              <a:spcPct val="100000"/>
            </a:lnSpc>
          </a:pPr>
          <a:r>
            <a:rPr lang="en-US" dirty="0"/>
            <a:t>Work based assessments</a:t>
          </a:r>
        </a:p>
      </dgm:t>
    </dgm:pt>
    <dgm:pt modelId="{56AE4ED5-6C8F-47DF-850C-7AE2FB4E95C2}" type="parTrans" cxnId="{1DA1450D-3F50-422D-A32B-AC80089468BF}">
      <dgm:prSet/>
      <dgm:spPr/>
      <dgm:t>
        <a:bodyPr/>
        <a:lstStyle/>
        <a:p>
          <a:endParaRPr lang="en-US"/>
        </a:p>
      </dgm:t>
    </dgm:pt>
    <dgm:pt modelId="{6E6B2916-1D0D-4A84-8E57-005398BE5E5A}" type="sibTrans" cxnId="{1DA1450D-3F50-422D-A32B-AC80089468BF}">
      <dgm:prSet/>
      <dgm:spPr/>
      <dgm:t>
        <a:bodyPr/>
        <a:lstStyle/>
        <a:p>
          <a:endParaRPr lang="en-US"/>
        </a:p>
      </dgm:t>
    </dgm:pt>
    <dgm:pt modelId="{6B608C71-63C0-48A0-A781-A914FA87B99A}">
      <dgm:prSet/>
      <dgm:spPr/>
      <dgm:t>
        <a:bodyPr/>
        <a:lstStyle/>
        <a:p>
          <a:pPr>
            <a:lnSpc>
              <a:spcPct val="100000"/>
            </a:lnSpc>
          </a:pPr>
          <a:r>
            <a:rPr lang="en-US" dirty="0"/>
            <a:t>Patient log</a:t>
          </a:r>
        </a:p>
      </dgm:t>
    </dgm:pt>
    <dgm:pt modelId="{3F8A1027-EC19-4736-8781-199E369D2A6F}" type="parTrans" cxnId="{A373BE64-A632-4E58-AEF3-292AE94DF40A}">
      <dgm:prSet/>
      <dgm:spPr/>
      <dgm:t>
        <a:bodyPr/>
        <a:lstStyle/>
        <a:p>
          <a:endParaRPr lang="en-US"/>
        </a:p>
      </dgm:t>
    </dgm:pt>
    <dgm:pt modelId="{A2D35C4A-277D-4644-8B66-08059412DE7B}" type="sibTrans" cxnId="{A373BE64-A632-4E58-AEF3-292AE94DF40A}">
      <dgm:prSet/>
      <dgm:spPr/>
      <dgm:t>
        <a:bodyPr/>
        <a:lstStyle/>
        <a:p>
          <a:endParaRPr lang="en-US"/>
        </a:p>
      </dgm:t>
    </dgm:pt>
    <dgm:pt modelId="{F423EA5F-7361-4576-B752-724C59131CBF}">
      <dgm:prSet/>
      <dgm:spPr/>
      <dgm:t>
        <a:bodyPr/>
        <a:lstStyle/>
        <a:p>
          <a:pPr>
            <a:lnSpc>
              <a:spcPct val="100000"/>
            </a:lnSpc>
            <a:defRPr b="1"/>
          </a:pPr>
          <a:r>
            <a:rPr lang="en-US" dirty="0"/>
            <a:t>Learning agreement between the Trust, the University and the PA</a:t>
          </a:r>
        </a:p>
      </dgm:t>
    </dgm:pt>
    <dgm:pt modelId="{B158486E-BA5B-4E4F-B011-0C917C81A460}" type="parTrans" cxnId="{466C040B-1023-4C15-A8F8-A65CA33A4132}">
      <dgm:prSet/>
      <dgm:spPr/>
      <dgm:t>
        <a:bodyPr/>
        <a:lstStyle/>
        <a:p>
          <a:endParaRPr lang="en-US"/>
        </a:p>
      </dgm:t>
    </dgm:pt>
    <dgm:pt modelId="{BDCEB862-703C-4FFF-94AE-64AFBDC2E419}" type="sibTrans" cxnId="{466C040B-1023-4C15-A8F8-A65CA33A4132}">
      <dgm:prSet/>
      <dgm:spPr/>
      <dgm:t>
        <a:bodyPr/>
        <a:lstStyle/>
        <a:p>
          <a:endParaRPr lang="en-US"/>
        </a:p>
      </dgm:t>
    </dgm:pt>
    <dgm:pt modelId="{5E3A6BCD-26BE-4E3D-AFB2-2B5DB99EF342}">
      <dgm:prSet phldr="0"/>
      <dgm:spPr/>
      <dgm:t>
        <a:bodyPr/>
        <a:lstStyle/>
        <a:p>
          <a:pPr>
            <a:lnSpc>
              <a:spcPct val="100000"/>
            </a:lnSpc>
          </a:pPr>
          <a:r>
            <a:rPr lang="en-US" dirty="0"/>
            <a:t>2 weeks face to face at Medway campus</a:t>
          </a:r>
        </a:p>
      </dgm:t>
    </dgm:pt>
    <dgm:pt modelId="{CD25EB5A-41E8-4FD0-87E8-D94D7A2BA572}" type="parTrans" cxnId="{6CDD4976-193A-4B31-B2BE-0B33C7FA6D1A}">
      <dgm:prSet/>
      <dgm:spPr/>
    </dgm:pt>
    <dgm:pt modelId="{B65F1749-B226-419F-9B11-CBA0A5564A31}" type="sibTrans" cxnId="{6CDD4976-193A-4B31-B2BE-0B33C7FA6D1A}">
      <dgm:prSet/>
      <dgm:spPr/>
    </dgm:pt>
    <dgm:pt modelId="{7E2EF0FC-0A48-4103-A90C-21A22E7F646C}" type="pres">
      <dgm:prSet presAssocID="{2B03E994-C9D5-4304-9222-34D22EA527BA}" presName="root" presStyleCnt="0">
        <dgm:presLayoutVars>
          <dgm:dir/>
          <dgm:resizeHandles val="exact"/>
        </dgm:presLayoutVars>
      </dgm:prSet>
      <dgm:spPr/>
    </dgm:pt>
    <dgm:pt modelId="{F73958F6-7A17-43A4-AC54-8E96EF9C9EF5}" type="pres">
      <dgm:prSet presAssocID="{E0BBA33D-F975-4940-8918-44FC89EACCD1}" presName="compNode" presStyleCnt="0"/>
      <dgm:spPr/>
    </dgm:pt>
    <dgm:pt modelId="{F2B5DD60-7423-4CDB-9730-10810AF1A9A9}" type="pres">
      <dgm:prSet presAssocID="{E0BBA33D-F975-4940-8918-44FC89EACCD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CD676508-8D8C-4FF9-9B06-1FA2407DCEA1}" type="pres">
      <dgm:prSet presAssocID="{E0BBA33D-F975-4940-8918-44FC89EACCD1}" presName="iconSpace" presStyleCnt="0"/>
      <dgm:spPr/>
    </dgm:pt>
    <dgm:pt modelId="{0C30F572-2C3A-432E-85B1-F0A1B6B231FD}" type="pres">
      <dgm:prSet presAssocID="{E0BBA33D-F975-4940-8918-44FC89EACCD1}" presName="parTx" presStyleLbl="revTx" presStyleIdx="0" presStyleCnt="14">
        <dgm:presLayoutVars>
          <dgm:chMax val="0"/>
          <dgm:chPref val="0"/>
        </dgm:presLayoutVars>
      </dgm:prSet>
      <dgm:spPr/>
    </dgm:pt>
    <dgm:pt modelId="{8EBBEA5F-3494-4053-9952-04B718C9AAEC}" type="pres">
      <dgm:prSet presAssocID="{E0BBA33D-F975-4940-8918-44FC89EACCD1}" presName="txSpace" presStyleCnt="0"/>
      <dgm:spPr/>
    </dgm:pt>
    <dgm:pt modelId="{DAEB89A5-8B45-4ACC-BD8E-0E967DC8D62D}" type="pres">
      <dgm:prSet presAssocID="{E0BBA33D-F975-4940-8918-44FC89EACCD1}" presName="desTx" presStyleLbl="revTx" presStyleIdx="1" presStyleCnt="14">
        <dgm:presLayoutVars/>
      </dgm:prSet>
      <dgm:spPr/>
    </dgm:pt>
    <dgm:pt modelId="{5E2A0603-E1C4-4709-92D0-57AB34AB4E51}" type="pres">
      <dgm:prSet presAssocID="{48169E47-BC34-4939-A737-6AF49A2FBDC9}" presName="sibTrans" presStyleCnt="0"/>
      <dgm:spPr/>
    </dgm:pt>
    <dgm:pt modelId="{083C25CE-430D-444D-90EA-73D7977DE8D5}" type="pres">
      <dgm:prSet presAssocID="{BB5D0F86-8FE7-4024-9480-B5CB98252531}" presName="compNode" presStyleCnt="0"/>
      <dgm:spPr/>
    </dgm:pt>
    <dgm:pt modelId="{FB70ACBC-AD3E-4EF2-B37F-ED58D756854E}" type="pres">
      <dgm:prSet presAssocID="{BB5D0F86-8FE7-4024-9480-B5CB98252531}"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E851DC73-5B53-4845-ADBA-6A3B889C7F52}" type="pres">
      <dgm:prSet presAssocID="{BB5D0F86-8FE7-4024-9480-B5CB98252531}" presName="iconSpace" presStyleCnt="0"/>
      <dgm:spPr/>
    </dgm:pt>
    <dgm:pt modelId="{36C25D05-49DA-4FA9-9B51-F8041DD5A66C}" type="pres">
      <dgm:prSet presAssocID="{BB5D0F86-8FE7-4024-9480-B5CB98252531}" presName="parTx" presStyleLbl="revTx" presStyleIdx="2" presStyleCnt="14">
        <dgm:presLayoutVars>
          <dgm:chMax val="0"/>
          <dgm:chPref val="0"/>
        </dgm:presLayoutVars>
      </dgm:prSet>
      <dgm:spPr/>
    </dgm:pt>
    <dgm:pt modelId="{D288484A-8D0A-443F-90DD-774BA6605E9B}" type="pres">
      <dgm:prSet presAssocID="{BB5D0F86-8FE7-4024-9480-B5CB98252531}" presName="txSpace" presStyleCnt="0"/>
      <dgm:spPr/>
    </dgm:pt>
    <dgm:pt modelId="{BB5390DC-AFEF-4B59-9AD3-013C822941C3}" type="pres">
      <dgm:prSet presAssocID="{BB5D0F86-8FE7-4024-9480-B5CB98252531}" presName="desTx" presStyleLbl="revTx" presStyleIdx="3" presStyleCnt="14">
        <dgm:presLayoutVars/>
      </dgm:prSet>
      <dgm:spPr/>
    </dgm:pt>
    <dgm:pt modelId="{CE395E78-9DDF-4F85-AC23-E3B1C81FA452}" type="pres">
      <dgm:prSet presAssocID="{E1895F38-9DE6-406F-8B24-F5BCCFD1F673}" presName="sibTrans" presStyleCnt="0"/>
      <dgm:spPr/>
    </dgm:pt>
    <dgm:pt modelId="{35BA52F6-B72F-4FA7-B700-ED6A5AC7F334}" type="pres">
      <dgm:prSet presAssocID="{2A936A14-FBC9-4A12-B2C6-946ECAB9EA89}" presName="compNode" presStyleCnt="0"/>
      <dgm:spPr/>
    </dgm:pt>
    <dgm:pt modelId="{BB58135C-76BA-4422-8AED-8D9CECC45C36}" type="pres">
      <dgm:prSet presAssocID="{2A936A14-FBC9-4A12-B2C6-946ECAB9EA8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7ADBF6FA-84A5-4E90-8278-9768882468EC}" type="pres">
      <dgm:prSet presAssocID="{2A936A14-FBC9-4A12-B2C6-946ECAB9EA89}" presName="iconSpace" presStyleCnt="0"/>
      <dgm:spPr/>
    </dgm:pt>
    <dgm:pt modelId="{FE82718F-DFBE-4F89-83ED-3E2AE0D4C171}" type="pres">
      <dgm:prSet presAssocID="{2A936A14-FBC9-4A12-B2C6-946ECAB9EA89}" presName="parTx" presStyleLbl="revTx" presStyleIdx="4" presStyleCnt="14">
        <dgm:presLayoutVars>
          <dgm:chMax val="0"/>
          <dgm:chPref val="0"/>
        </dgm:presLayoutVars>
      </dgm:prSet>
      <dgm:spPr/>
    </dgm:pt>
    <dgm:pt modelId="{C7D7E145-F7FF-434C-96C2-35EB9AE754C7}" type="pres">
      <dgm:prSet presAssocID="{2A936A14-FBC9-4A12-B2C6-946ECAB9EA89}" presName="txSpace" presStyleCnt="0"/>
      <dgm:spPr/>
    </dgm:pt>
    <dgm:pt modelId="{D6DF6B86-4FF1-497C-9280-C2D3F7E85582}" type="pres">
      <dgm:prSet presAssocID="{2A936A14-FBC9-4A12-B2C6-946ECAB9EA89}" presName="desTx" presStyleLbl="revTx" presStyleIdx="5" presStyleCnt="14">
        <dgm:presLayoutVars/>
      </dgm:prSet>
      <dgm:spPr/>
    </dgm:pt>
    <dgm:pt modelId="{40502282-DE80-4BA2-A9B9-C83F9E2496FC}" type="pres">
      <dgm:prSet presAssocID="{5890C8C6-0FB8-4561-A6E5-FD3E961D416B}" presName="sibTrans" presStyleCnt="0"/>
      <dgm:spPr/>
    </dgm:pt>
    <dgm:pt modelId="{5AF55281-3C30-4E7A-AF6A-8719AF475019}" type="pres">
      <dgm:prSet presAssocID="{FBEA9125-F016-4985-B46B-98B4A9032CB6}" presName="compNode" presStyleCnt="0"/>
      <dgm:spPr/>
    </dgm:pt>
    <dgm:pt modelId="{78AD030E-6EB3-425A-9B63-B8A8665C4123}" type="pres">
      <dgm:prSet presAssocID="{FBEA9125-F016-4985-B46B-98B4A9032CB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32D10656-6320-4A1C-9E70-B184ACDCF89F}" type="pres">
      <dgm:prSet presAssocID="{FBEA9125-F016-4985-B46B-98B4A9032CB6}" presName="iconSpace" presStyleCnt="0"/>
      <dgm:spPr/>
    </dgm:pt>
    <dgm:pt modelId="{75185B40-5C8F-4168-AB1F-BAB2BA3E7EAA}" type="pres">
      <dgm:prSet presAssocID="{FBEA9125-F016-4985-B46B-98B4A9032CB6}" presName="parTx" presStyleLbl="revTx" presStyleIdx="6" presStyleCnt="14">
        <dgm:presLayoutVars>
          <dgm:chMax val="0"/>
          <dgm:chPref val="0"/>
        </dgm:presLayoutVars>
      </dgm:prSet>
      <dgm:spPr/>
    </dgm:pt>
    <dgm:pt modelId="{19EFD822-C66B-42C5-8F3B-FCD02FC137F4}" type="pres">
      <dgm:prSet presAssocID="{FBEA9125-F016-4985-B46B-98B4A9032CB6}" presName="txSpace" presStyleCnt="0"/>
      <dgm:spPr/>
    </dgm:pt>
    <dgm:pt modelId="{D2A2C48D-AEDC-446B-9BB2-5E77BA63C8C9}" type="pres">
      <dgm:prSet presAssocID="{FBEA9125-F016-4985-B46B-98B4A9032CB6}" presName="desTx" presStyleLbl="revTx" presStyleIdx="7" presStyleCnt="14">
        <dgm:presLayoutVars/>
      </dgm:prSet>
      <dgm:spPr/>
    </dgm:pt>
    <dgm:pt modelId="{6F5EAAF8-8185-4FB7-847C-C08BE1F37330}" type="pres">
      <dgm:prSet presAssocID="{B3FF72F9-E184-4956-A4AF-2D5A5019C558}" presName="sibTrans" presStyleCnt="0"/>
      <dgm:spPr/>
    </dgm:pt>
    <dgm:pt modelId="{300B06EA-1677-495A-AF53-055385069DDE}" type="pres">
      <dgm:prSet presAssocID="{0FDC90BC-C310-4455-87BD-01582C7543C7}" presName="compNode" presStyleCnt="0"/>
      <dgm:spPr/>
    </dgm:pt>
    <dgm:pt modelId="{183185D2-817E-45B8-A256-69F0A9FF6803}" type="pres">
      <dgm:prSet presAssocID="{0FDC90BC-C310-4455-87BD-01582C7543C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613848A3-5023-4CA3-8EE6-3AFF6F3CE25A}" type="pres">
      <dgm:prSet presAssocID="{0FDC90BC-C310-4455-87BD-01582C7543C7}" presName="iconSpace" presStyleCnt="0"/>
      <dgm:spPr/>
    </dgm:pt>
    <dgm:pt modelId="{7EFB769D-EF3C-4098-9256-1BB855233FB6}" type="pres">
      <dgm:prSet presAssocID="{0FDC90BC-C310-4455-87BD-01582C7543C7}" presName="parTx" presStyleLbl="revTx" presStyleIdx="8" presStyleCnt="14">
        <dgm:presLayoutVars>
          <dgm:chMax val="0"/>
          <dgm:chPref val="0"/>
        </dgm:presLayoutVars>
      </dgm:prSet>
      <dgm:spPr/>
    </dgm:pt>
    <dgm:pt modelId="{005CD2A1-1D19-40E6-BD6B-F538794EE1E2}" type="pres">
      <dgm:prSet presAssocID="{0FDC90BC-C310-4455-87BD-01582C7543C7}" presName="txSpace" presStyleCnt="0"/>
      <dgm:spPr/>
    </dgm:pt>
    <dgm:pt modelId="{AE9FCC71-BE56-42F0-8E8A-C11EEB0F3548}" type="pres">
      <dgm:prSet presAssocID="{0FDC90BC-C310-4455-87BD-01582C7543C7}" presName="desTx" presStyleLbl="revTx" presStyleIdx="9" presStyleCnt="14">
        <dgm:presLayoutVars/>
      </dgm:prSet>
      <dgm:spPr/>
    </dgm:pt>
    <dgm:pt modelId="{3F45EEE4-D9A4-4020-8942-363E11C2951F}" type="pres">
      <dgm:prSet presAssocID="{F73A0F55-B206-434E-9F6F-C77E7DAC7BC7}" presName="sibTrans" presStyleCnt="0"/>
      <dgm:spPr/>
    </dgm:pt>
    <dgm:pt modelId="{228E48D5-FC36-45D0-B0BF-7F4A154D4A0A}" type="pres">
      <dgm:prSet presAssocID="{818EAE64-7FD9-4577-A0C9-0D34D40966AE}" presName="compNode" presStyleCnt="0"/>
      <dgm:spPr/>
    </dgm:pt>
    <dgm:pt modelId="{DC042DC4-D1AF-4740-ABBA-F80AC9480DC1}" type="pres">
      <dgm:prSet presAssocID="{818EAE64-7FD9-4577-A0C9-0D34D40966AE}"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eting"/>
        </a:ext>
      </dgm:extLst>
    </dgm:pt>
    <dgm:pt modelId="{55414C13-5125-43B0-A224-0ACFE5E6707C}" type="pres">
      <dgm:prSet presAssocID="{818EAE64-7FD9-4577-A0C9-0D34D40966AE}" presName="iconSpace" presStyleCnt="0"/>
      <dgm:spPr/>
    </dgm:pt>
    <dgm:pt modelId="{16D28FE4-A583-46D3-AB1E-B3C10FCFFA25}" type="pres">
      <dgm:prSet presAssocID="{818EAE64-7FD9-4577-A0C9-0D34D40966AE}" presName="parTx" presStyleLbl="revTx" presStyleIdx="10" presStyleCnt="14">
        <dgm:presLayoutVars>
          <dgm:chMax val="0"/>
          <dgm:chPref val="0"/>
        </dgm:presLayoutVars>
      </dgm:prSet>
      <dgm:spPr/>
    </dgm:pt>
    <dgm:pt modelId="{A717D209-916C-43E1-BF8D-EAA74DB783ED}" type="pres">
      <dgm:prSet presAssocID="{818EAE64-7FD9-4577-A0C9-0D34D40966AE}" presName="txSpace" presStyleCnt="0"/>
      <dgm:spPr/>
    </dgm:pt>
    <dgm:pt modelId="{7DCB6F96-357A-4945-BAD9-301FC9134C29}" type="pres">
      <dgm:prSet presAssocID="{818EAE64-7FD9-4577-A0C9-0D34D40966AE}" presName="desTx" presStyleLbl="revTx" presStyleIdx="11" presStyleCnt="14">
        <dgm:presLayoutVars/>
      </dgm:prSet>
      <dgm:spPr/>
    </dgm:pt>
    <dgm:pt modelId="{C83337A1-3851-4D83-82CB-620183FD039A}" type="pres">
      <dgm:prSet presAssocID="{1427F48F-C1CA-4DD7-B2E7-924C11EF1914}" presName="sibTrans" presStyleCnt="0"/>
      <dgm:spPr/>
    </dgm:pt>
    <dgm:pt modelId="{C1DB9DCD-DF46-429E-A625-ED78F4C9DF55}" type="pres">
      <dgm:prSet presAssocID="{F423EA5F-7361-4576-B752-724C59131CBF}" presName="compNode" presStyleCnt="0"/>
      <dgm:spPr/>
    </dgm:pt>
    <dgm:pt modelId="{C28B402F-2D83-4C7B-AE4B-CD5622D214CF}" type="pres">
      <dgm:prSet presAssocID="{F423EA5F-7361-4576-B752-724C59131CB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andshake"/>
        </a:ext>
      </dgm:extLst>
    </dgm:pt>
    <dgm:pt modelId="{93BF0D7A-4E44-4C8B-A10F-BFC3F5B22159}" type="pres">
      <dgm:prSet presAssocID="{F423EA5F-7361-4576-B752-724C59131CBF}" presName="iconSpace" presStyleCnt="0"/>
      <dgm:spPr/>
    </dgm:pt>
    <dgm:pt modelId="{92DF62CE-5178-498F-8F8A-E9591795D593}" type="pres">
      <dgm:prSet presAssocID="{F423EA5F-7361-4576-B752-724C59131CBF}" presName="parTx" presStyleLbl="revTx" presStyleIdx="12" presStyleCnt="14">
        <dgm:presLayoutVars>
          <dgm:chMax val="0"/>
          <dgm:chPref val="0"/>
        </dgm:presLayoutVars>
      </dgm:prSet>
      <dgm:spPr/>
    </dgm:pt>
    <dgm:pt modelId="{01237CB4-2813-4BE7-BB27-FE7DE67C385E}" type="pres">
      <dgm:prSet presAssocID="{F423EA5F-7361-4576-B752-724C59131CBF}" presName="txSpace" presStyleCnt="0"/>
      <dgm:spPr/>
    </dgm:pt>
    <dgm:pt modelId="{64C8199F-4012-4EB2-8987-3607B71E2425}" type="pres">
      <dgm:prSet presAssocID="{F423EA5F-7361-4576-B752-724C59131CBF}" presName="desTx" presStyleLbl="revTx" presStyleIdx="13" presStyleCnt="14">
        <dgm:presLayoutVars/>
      </dgm:prSet>
      <dgm:spPr/>
    </dgm:pt>
  </dgm:ptLst>
  <dgm:cxnLst>
    <dgm:cxn modelId="{12EE5F06-A015-446B-A60B-3551E5FD29A7}" srcId="{2B03E994-C9D5-4304-9222-34D22EA527BA}" destId="{2A936A14-FBC9-4A12-B2C6-946ECAB9EA89}" srcOrd="2" destOrd="0" parTransId="{7129FB65-46F1-4E5A-B070-BD198AC1CB5F}" sibTransId="{5890C8C6-0FB8-4561-A6E5-FD3E961D416B}"/>
    <dgm:cxn modelId="{A5F71709-8968-4962-80F5-48282F84E007}" srcId="{2B03E994-C9D5-4304-9222-34D22EA527BA}" destId="{0FDC90BC-C310-4455-87BD-01582C7543C7}" srcOrd="4" destOrd="0" parTransId="{3EFE2E92-1CBC-4617-9A1F-CC018F46D931}" sibTransId="{F73A0F55-B206-434E-9F6F-C77E7DAC7BC7}"/>
    <dgm:cxn modelId="{27D51B09-FA0D-4524-BCD1-492869CB187B}" type="presOf" srcId="{0FDC90BC-C310-4455-87BD-01582C7543C7}" destId="{7EFB769D-EF3C-4098-9256-1BB855233FB6}" srcOrd="0" destOrd="0" presId="urn:microsoft.com/office/officeart/2018/5/layout/CenteredIconLabelDescriptionList"/>
    <dgm:cxn modelId="{0B938109-6789-4954-85D0-7A63241D6E8C}" type="presOf" srcId="{2A936A14-FBC9-4A12-B2C6-946ECAB9EA89}" destId="{FE82718F-DFBE-4F89-83ED-3E2AE0D4C171}" srcOrd="0" destOrd="0" presId="urn:microsoft.com/office/officeart/2018/5/layout/CenteredIconLabelDescriptionList"/>
    <dgm:cxn modelId="{466C040B-1023-4C15-A8F8-A65CA33A4132}" srcId="{2B03E994-C9D5-4304-9222-34D22EA527BA}" destId="{F423EA5F-7361-4576-B752-724C59131CBF}" srcOrd="6" destOrd="0" parTransId="{B158486E-BA5B-4E4F-B011-0C917C81A460}" sibTransId="{BDCEB862-703C-4FFF-94AE-64AFBDC2E419}"/>
    <dgm:cxn modelId="{1DA1450D-3F50-422D-A32B-AC80089468BF}" srcId="{818EAE64-7FD9-4577-A0C9-0D34D40966AE}" destId="{6B8C4DAF-9006-4B6B-B5DB-8A2CEB9E7B35}" srcOrd="1" destOrd="0" parTransId="{56AE4ED5-6C8F-47DF-850C-7AE2FB4E95C2}" sibTransId="{6E6B2916-1D0D-4A84-8E57-005398BE5E5A}"/>
    <dgm:cxn modelId="{BB76250F-7033-46E6-898A-3E2D954B1627}" type="presOf" srcId="{23B1D77F-0C32-43C4-A108-3EAD751AF571}" destId="{BB5390DC-AFEF-4B59-9AD3-013C822941C3}" srcOrd="0" destOrd="7" presId="urn:microsoft.com/office/officeart/2018/5/layout/CenteredIconLabelDescriptionList"/>
    <dgm:cxn modelId="{5F0ECF11-EB1A-4240-B280-0F39716D16B0}" srcId="{2B03E994-C9D5-4304-9222-34D22EA527BA}" destId="{E0BBA33D-F975-4940-8918-44FC89EACCD1}" srcOrd="0" destOrd="0" parTransId="{4D68A337-9D0C-4EBD-AF42-5AE458FF90BA}" sibTransId="{48169E47-BC34-4939-A737-6AF49A2FBDC9}"/>
    <dgm:cxn modelId="{6823FD14-9D7F-46B0-9B05-F75307E53B68}" srcId="{2B03E994-C9D5-4304-9222-34D22EA527BA}" destId="{BB5D0F86-8FE7-4024-9480-B5CB98252531}" srcOrd="1" destOrd="0" parTransId="{9F242D39-4D74-443A-8CBF-261F3BC7AA63}" sibTransId="{E1895F38-9DE6-406F-8B24-F5BCCFD1F673}"/>
    <dgm:cxn modelId="{70405415-B402-4861-8066-944E6BD734CB}" srcId="{BB5D0F86-8FE7-4024-9480-B5CB98252531}" destId="{23B1D77F-0C32-43C4-A108-3EAD751AF571}" srcOrd="7" destOrd="0" parTransId="{BD5E6B45-5C09-4EB1-81A9-5AC962271F6A}" sibTransId="{55063F9F-CA7D-4A03-BEB2-DF0CFC004704}"/>
    <dgm:cxn modelId="{571D2C1B-9F3B-415B-9D6B-D76E63541AF7}" type="presOf" srcId="{832B35FD-146C-4170-928E-563BB47014F2}" destId="{BB5390DC-AFEF-4B59-9AD3-013C822941C3}" srcOrd="0" destOrd="4" presId="urn:microsoft.com/office/officeart/2018/5/layout/CenteredIconLabelDescriptionList"/>
    <dgm:cxn modelId="{29744C3B-155D-46B8-9497-C1B79D3AB7C7}" srcId="{818EAE64-7FD9-4577-A0C9-0D34D40966AE}" destId="{27F220AC-3D5A-4B39-932B-6EE3B2E2EF5E}" srcOrd="0" destOrd="0" parTransId="{84935FF5-96D3-4154-8E71-1238048197F8}" sibTransId="{A128E660-EA9F-4FFD-A0A2-470DFD28A172}"/>
    <dgm:cxn modelId="{65B3903D-7AAF-4120-89C4-0F830F5D2371}" srcId="{BB5D0F86-8FE7-4024-9480-B5CB98252531}" destId="{90711AF9-D2A3-48BB-BBAE-CC8A1A0EC896}" srcOrd="6" destOrd="0" parTransId="{45A97D2F-BF1E-4917-994F-B50FC1542203}" sibTransId="{42998D9D-DEDC-4C5C-858B-DC39C654FE61}"/>
    <dgm:cxn modelId="{9A013260-E0B3-42D8-B400-C6E938F9E2B2}" srcId="{BB5D0F86-8FE7-4024-9480-B5CB98252531}" destId="{00417D10-4CB6-4874-ADE6-872189C7C36A}" srcOrd="5" destOrd="0" parTransId="{FC927BC2-0DB4-4FB3-AC58-7B42DAAED368}" sibTransId="{13900D4A-4539-4614-B93C-E975ABCB7B2E}"/>
    <dgm:cxn modelId="{A373BE64-A632-4E58-AEF3-292AE94DF40A}" srcId="{818EAE64-7FD9-4577-A0C9-0D34D40966AE}" destId="{6B608C71-63C0-48A0-A781-A914FA87B99A}" srcOrd="2" destOrd="0" parTransId="{3F8A1027-EC19-4736-8781-199E369D2A6F}" sibTransId="{A2D35C4A-277D-4644-8B66-08059412DE7B}"/>
    <dgm:cxn modelId="{25631A4B-4879-455B-8883-040EB5C64726}" srcId="{BB5D0F86-8FE7-4024-9480-B5CB98252531}" destId="{832B35FD-146C-4170-928E-563BB47014F2}" srcOrd="4" destOrd="0" parTransId="{CEA9D3FA-4B2B-43C6-9A6E-C29555458F91}" sibTransId="{F4B8DF76-AB90-44FD-B89A-FC9C1F694F5A}"/>
    <dgm:cxn modelId="{E3D9F072-2810-4629-83A8-EEF90A787A99}" srcId="{BB5D0F86-8FE7-4024-9480-B5CB98252531}" destId="{61E43087-EBF0-472E-BE42-A49A75CE67C4}" srcOrd="0" destOrd="0" parTransId="{8C408580-F3D8-4016-904A-F54A0ACBCC28}" sibTransId="{1A66346F-A65A-41D3-AD0B-F38170963BBE}"/>
    <dgm:cxn modelId="{D1C89775-CA41-4AF3-9C37-AA1AB7A4DF8F}" type="presOf" srcId="{5E3A6BCD-26BE-4E3D-AFB2-2B5DB99EF342}" destId="{DAEB89A5-8B45-4ACC-BD8E-0E967DC8D62D}" srcOrd="0" destOrd="0" presId="urn:microsoft.com/office/officeart/2018/5/layout/CenteredIconLabelDescriptionList"/>
    <dgm:cxn modelId="{0D112956-8736-4DE9-AC9D-26B6549CBEAE}" type="presOf" srcId="{FBEA9125-F016-4985-B46B-98B4A9032CB6}" destId="{75185B40-5C8F-4168-AB1F-BAB2BA3E7EAA}" srcOrd="0" destOrd="0" presId="urn:microsoft.com/office/officeart/2018/5/layout/CenteredIconLabelDescriptionList"/>
    <dgm:cxn modelId="{6CDD4976-193A-4B31-B2BE-0B33C7FA6D1A}" srcId="{E0BBA33D-F975-4940-8918-44FC89EACCD1}" destId="{5E3A6BCD-26BE-4E3D-AFB2-2B5DB99EF342}" srcOrd="0" destOrd="0" parTransId="{CD25EB5A-41E8-4FD0-87E8-D94D7A2BA572}" sibTransId="{B65F1749-B226-419F-9B11-CBA0A5564A31}"/>
    <dgm:cxn modelId="{A400EA56-7EBC-447F-81AF-2DFBC5F028A6}" type="presOf" srcId="{61E43087-EBF0-472E-BE42-A49A75CE67C4}" destId="{BB5390DC-AFEF-4B59-9AD3-013C822941C3}" srcOrd="0" destOrd="0" presId="urn:microsoft.com/office/officeart/2018/5/layout/CenteredIconLabelDescriptionList"/>
    <dgm:cxn modelId="{8086387D-69FC-4465-BA4D-D07BBB0ED190}" type="presOf" srcId="{AE8B2F09-3218-400B-A0B4-0F35B00FF9E9}" destId="{BB5390DC-AFEF-4B59-9AD3-013C822941C3}" srcOrd="0" destOrd="2" presId="urn:microsoft.com/office/officeart/2018/5/layout/CenteredIconLabelDescriptionList"/>
    <dgm:cxn modelId="{789F7783-D3D3-4632-9662-6454A46721AA}" type="presOf" srcId="{27F220AC-3D5A-4B39-932B-6EE3B2E2EF5E}" destId="{7DCB6F96-357A-4945-BAD9-301FC9134C29}" srcOrd="0" destOrd="0" presId="urn:microsoft.com/office/officeart/2018/5/layout/CenteredIconLabelDescriptionList"/>
    <dgm:cxn modelId="{CCB7CA89-AB30-47B8-ABDD-8371C4D6A850}" srcId="{BB5D0F86-8FE7-4024-9480-B5CB98252531}" destId="{24ED4141-FA80-4807-9D61-CE79682D8E54}" srcOrd="1" destOrd="0" parTransId="{C47EBC09-A301-4F8D-B614-5E93BEFC1B0E}" sibTransId="{7B0A5BEB-4ADF-42BC-BC12-C038FBF00F1A}"/>
    <dgm:cxn modelId="{4289338C-2E96-40CD-B5AD-88F7EE6FB0C3}" type="presOf" srcId="{818EAE64-7FD9-4577-A0C9-0D34D40966AE}" destId="{16D28FE4-A583-46D3-AB1E-B3C10FCFFA25}" srcOrd="0" destOrd="0" presId="urn:microsoft.com/office/officeart/2018/5/layout/CenteredIconLabelDescriptionList"/>
    <dgm:cxn modelId="{EFB2368F-CDC5-4F88-858D-1D9B9151D461}" type="presOf" srcId="{6B8C4DAF-9006-4B6B-B5DB-8A2CEB9E7B35}" destId="{7DCB6F96-357A-4945-BAD9-301FC9134C29}" srcOrd="0" destOrd="1" presId="urn:microsoft.com/office/officeart/2018/5/layout/CenteredIconLabelDescriptionList"/>
    <dgm:cxn modelId="{6E4ACE91-5C8E-4B78-BDE8-439F37FE14B5}" srcId="{2B03E994-C9D5-4304-9222-34D22EA527BA}" destId="{818EAE64-7FD9-4577-A0C9-0D34D40966AE}" srcOrd="5" destOrd="0" parTransId="{E8D10197-0B34-4EE3-B9EF-A9EF51C42453}" sibTransId="{1427F48F-C1CA-4DD7-B2E7-924C11EF1914}"/>
    <dgm:cxn modelId="{0A612DAE-A834-4692-BFE6-7F314C6B61C1}" srcId="{2B03E994-C9D5-4304-9222-34D22EA527BA}" destId="{FBEA9125-F016-4985-B46B-98B4A9032CB6}" srcOrd="3" destOrd="0" parTransId="{CA6261E2-3A2F-4FF3-8756-F1B8456E0401}" sibTransId="{B3FF72F9-E184-4956-A4AF-2D5A5019C558}"/>
    <dgm:cxn modelId="{F521E7AF-2DC7-4619-A263-B46260EFAFB1}" type="presOf" srcId="{90711AF9-D2A3-48BB-BBAE-CC8A1A0EC896}" destId="{BB5390DC-AFEF-4B59-9AD3-013C822941C3}" srcOrd="0" destOrd="6" presId="urn:microsoft.com/office/officeart/2018/5/layout/CenteredIconLabelDescriptionList"/>
    <dgm:cxn modelId="{4386E5CA-949E-4B14-9B35-FC85819AFA19}" type="presOf" srcId="{00417D10-4CB6-4874-ADE6-872189C7C36A}" destId="{BB5390DC-AFEF-4B59-9AD3-013C822941C3}" srcOrd="0" destOrd="5" presId="urn:microsoft.com/office/officeart/2018/5/layout/CenteredIconLabelDescriptionList"/>
    <dgm:cxn modelId="{09F108CC-5D48-469F-8A94-B0758DBA4BC0}" type="presOf" srcId="{E0BBA33D-F975-4940-8918-44FC89EACCD1}" destId="{0C30F572-2C3A-432E-85B1-F0A1B6B231FD}" srcOrd="0" destOrd="0" presId="urn:microsoft.com/office/officeart/2018/5/layout/CenteredIconLabelDescriptionList"/>
    <dgm:cxn modelId="{E58786D0-B779-48B6-9C38-BEF7385291E2}" type="presOf" srcId="{2B03E994-C9D5-4304-9222-34D22EA527BA}" destId="{7E2EF0FC-0A48-4103-A90C-21A22E7F646C}" srcOrd="0" destOrd="0" presId="urn:microsoft.com/office/officeart/2018/5/layout/CenteredIconLabelDescriptionList"/>
    <dgm:cxn modelId="{CE7AD5D2-2AE1-4E42-A23C-68C4617041E0}" type="presOf" srcId="{24ED4141-FA80-4807-9D61-CE79682D8E54}" destId="{BB5390DC-AFEF-4B59-9AD3-013C822941C3}" srcOrd="0" destOrd="1" presId="urn:microsoft.com/office/officeart/2018/5/layout/CenteredIconLabelDescriptionList"/>
    <dgm:cxn modelId="{8A20D9D7-768C-40A9-9A43-8B41760F3900}" srcId="{BB5D0F86-8FE7-4024-9480-B5CB98252531}" destId="{AE8B2F09-3218-400B-A0B4-0F35B00FF9E9}" srcOrd="2" destOrd="0" parTransId="{583C39D6-F1CB-4F47-B98D-59446D25DD2A}" sibTransId="{D4A7B6DF-374C-4A4A-B3EB-73FB06F2B443}"/>
    <dgm:cxn modelId="{81C3FCE7-5968-4380-B964-0380CA4090AE}" type="presOf" srcId="{0082604C-38F7-4CBC-8C0F-BF92007B6AED}" destId="{BB5390DC-AFEF-4B59-9AD3-013C822941C3}" srcOrd="0" destOrd="3" presId="urn:microsoft.com/office/officeart/2018/5/layout/CenteredIconLabelDescriptionList"/>
    <dgm:cxn modelId="{EEB01FEC-50BD-4D85-A7E6-A2A24476FAFB}" type="presOf" srcId="{BB5D0F86-8FE7-4024-9480-B5CB98252531}" destId="{36C25D05-49DA-4FA9-9B51-F8041DD5A66C}" srcOrd="0" destOrd="0" presId="urn:microsoft.com/office/officeart/2018/5/layout/CenteredIconLabelDescriptionList"/>
    <dgm:cxn modelId="{3EFBECEC-F2F4-441D-9674-98D5E5349A08}" type="presOf" srcId="{F423EA5F-7361-4576-B752-724C59131CBF}" destId="{92DF62CE-5178-498F-8F8A-E9591795D593}" srcOrd="0" destOrd="0" presId="urn:microsoft.com/office/officeart/2018/5/layout/CenteredIconLabelDescriptionList"/>
    <dgm:cxn modelId="{D2FBC9F0-FE90-4E27-A5A5-BCD5C53CB9EC}" type="presOf" srcId="{6B608C71-63C0-48A0-A781-A914FA87B99A}" destId="{7DCB6F96-357A-4945-BAD9-301FC9134C29}" srcOrd="0" destOrd="2" presId="urn:microsoft.com/office/officeart/2018/5/layout/CenteredIconLabelDescriptionList"/>
    <dgm:cxn modelId="{36D03AFB-0D26-4464-AB96-503E422C1B4B}" srcId="{BB5D0F86-8FE7-4024-9480-B5CB98252531}" destId="{0082604C-38F7-4CBC-8C0F-BF92007B6AED}" srcOrd="3" destOrd="0" parTransId="{607BEDDF-0162-409D-9E91-91C36185FE49}" sibTransId="{456A77E9-BA18-41C2-AE4F-00FFFCE0F096}"/>
    <dgm:cxn modelId="{A0A4122B-58F8-4AD5-9D0F-33AD67CD934E}" type="presParOf" srcId="{7E2EF0FC-0A48-4103-A90C-21A22E7F646C}" destId="{F73958F6-7A17-43A4-AC54-8E96EF9C9EF5}" srcOrd="0" destOrd="0" presId="urn:microsoft.com/office/officeart/2018/5/layout/CenteredIconLabelDescriptionList"/>
    <dgm:cxn modelId="{1495F35D-EE32-4A50-92CD-E6C62C41601D}" type="presParOf" srcId="{F73958F6-7A17-43A4-AC54-8E96EF9C9EF5}" destId="{F2B5DD60-7423-4CDB-9730-10810AF1A9A9}" srcOrd="0" destOrd="0" presId="urn:microsoft.com/office/officeart/2018/5/layout/CenteredIconLabelDescriptionList"/>
    <dgm:cxn modelId="{71A7712E-389A-4D9B-97B2-D67BFE575A78}" type="presParOf" srcId="{F73958F6-7A17-43A4-AC54-8E96EF9C9EF5}" destId="{CD676508-8D8C-4FF9-9B06-1FA2407DCEA1}" srcOrd="1" destOrd="0" presId="urn:microsoft.com/office/officeart/2018/5/layout/CenteredIconLabelDescriptionList"/>
    <dgm:cxn modelId="{B83A6A0E-B406-44DD-8646-225B72DA497B}" type="presParOf" srcId="{F73958F6-7A17-43A4-AC54-8E96EF9C9EF5}" destId="{0C30F572-2C3A-432E-85B1-F0A1B6B231FD}" srcOrd="2" destOrd="0" presId="urn:microsoft.com/office/officeart/2018/5/layout/CenteredIconLabelDescriptionList"/>
    <dgm:cxn modelId="{7BA34E7F-7020-4B5B-BD24-03C0B16E086E}" type="presParOf" srcId="{F73958F6-7A17-43A4-AC54-8E96EF9C9EF5}" destId="{8EBBEA5F-3494-4053-9952-04B718C9AAEC}" srcOrd="3" destOrd="0" presId="urn:microsoft.com/office/officeart/2018/5/layout/CenteredIconLabelDescriptionList"/>
    <dgm:cxn modelId="{C570C5EB-3E0C-4395-99B1-5DA1DF915D7C}" type="presParOf" srcId="{F73958F6-7A17-43A4-AC54-8E96EF9C9EF5}" destId="{DAEB89A5-8B45-4ACC-BD8E-0E967DC8D62D}" srcOrd="4" destOrd="0" presId="urn:microsoft.com/office/officeart/2018/5/layout/CenteredIconLabelDescriptionList"/>
    <dgm:cxn modelId="{BA0D6E34-A087-46D9-835A-824552E1E92C}" type="presParOf" srcId="{7E2EF0FC-0A48-4103-A90C-21A22E7F646C}" destId="{5E2A0603-E1C4-4709-92D0-57AB34AB4E51}" srcOrd="1" destOrd="0" presId="urn:microsoft.com/office/officeart/2018/5/layout/CenteredIconLabelDescriptionList"/>
    <dgm:cxn modelId="{1689B317-BA42-415D-9BB5-085AA5557DE3}" type="presParOf" srcId="{7E2EF0FC-0A48-4103-A90C-21A22E7F646C}" destId="{083C25CE-430D-444D-90EA-73D7977DE8D5}" srcOrd="2" destOrd="0" presId="urn:microsoft.com/office/officeart/2018/5/layout/CenteredIconLabelDescriptionList"/>
    <dgm:cxn modelId="{F973E7F2-C755-4AF5-B738-87C1AF6B8199}" type="presParOf" srcId="{083C25CE-430D-444D-90EA-73D7977DE8D5}" destId="{FB70ACBC-AD3E-4EF2-B37F-ED58D756854E}" srcOrd="0" destOrd="0" presId="urn:microsoft.com/office/officeart/2018/5/layout/CenteredIconLabelDescriptionList"/>
    <dgm:cxn modelId="{16536685-D89D-491D-A7AD-A67B9C9A5D68}" type="presParOf" srcId="{083C25CE-430D-444D-90EA-73D7977DE8D5}" destId="{E851DC73-5B53-4845-ADBA-6A3B889C7F52}" srcOrd="1" destOrd="0" presId="urn:microsoft.com/office/officeart/2018/5/layout/CenteredIconLabelDescriptionList"/>
    <dgm:cxn modelId="{FF414AAA-253E-41B6-9B5F-31F019581DAE}" type="presParOf" srcId="{083C25CE-430D-444D-90EA-73D7977DE8D5}" destId="{36C25D05-49DA-4FA9-9B51-F8041DD5A66C}" srcOrd="2" destOrd="0" presId="urn:microsoft.com/office/officeart/2018/5/layout/CenteredIconLabelDescriptionList"/>
    <dgm:cxn modelId="{EF6158F6-CAAC-49C5-882C-0FB4014ADE01}" type="presParOf" srcId="{083C25CE-430D-444D-90EA-73D7977DE8D5}" destId="{D288484A-8D0A-443F-90DD-774BA6605E9B}" srcOrd="3" destOrd="0" presId="urn:microsoft.com/office/officeart/2018/5/layout/CenteredIconLabelDescriptionList"/>
    <dgm:cxn modelId="{FB9C3206-2ABE-4455-A5CF-FCC10EBFB75A}" type="presParOf" srcId="{083C25CE-430D-444D-90EA-73D7977DE8D5}" destId="{BB5390DC-AFEF-4B59-9AD3-013C822941C3}" srcOrd="4" destOrd="0" presId="urn:microsoft.com/office/officeart/2018/5/layout/CenteredIconLabelDescriptionList"/>
    <dgm:cxn modelId="{00EC60EF-7B82-4336-B4A9-3317D84873FA}" type="presParOf" srcId="{7E2EF0FC-0A48-4103-A90C-21A22E7F646C}" destId="{CE395E78-9DDF-4F85-AC23-E3B1C81FA452}" srcOrd="3" destOrd="0" presId="urn:microsoft.com/office/officeart/2018/5/layout/CenteredIconLabelDescriptionList"/>
    <dgm:cxn modelId="{F6131A30-1E4B-4D4F-B71A-77483A31C081}" type="presParOf" srcId="{7E2EF0FC-0A48-4103-A90C-21A22E7F646C}" destId="{35BA52F6-B72F-4FA7-B700-ED6A5AC7F334}" srcOrd="4" destOrd="0" presId="urn:microsoft.com/office/officeart/2018/5/layout/CenteredIconLabelDescriptionList"/>
    <dgm:cxn modelId="{509A6E17-A56F-457C-A011-BD34A0BA637D}" type="presParOf" srcId="{35BA52F6-B72F-4FA7-B700-ED6A5AC7F334}" destId="{BB58135C-76BA-4422-8AED-8D9CECC45C36}" srcOrd="0" destOrd="0" presId="urn:microsoft.com/office/officeart/2018/5/layout/CenteredIconLabelDescriptionList"/>
    <dgm:cxn modelId="{DDD89175-E80D-4940-AA5F-8C7169A78916}" type="presParOf" srcId="{35BA52F6-B72F-4FA7-B700-ED6A5AC7F334}" destId="{7ADBF6FA-84A5-4E90-8278-9768882468EC}" srcOrd="1" destOrd="0" presId="urn:microsoft.com/office/officeart/2018/5/layout/CenteredIconLabelDescriptionList"/>
    <dgm:cxn modelId="{DCCCC2EB-157D-42ED-8012-64DEF03D576F}" type="presParOf" srcId="{35BA52F6-B72F-4FA7-B700-ED6A5AC7F334}" destId="{FE82718F-DFBE-4F89-83ED-3E2AE0D4C171}" srcOrd="2" destOrd="0" presId="urn:microsoft.com/office/officeart/2018/5/layout/CenteredIconLabelDescriptionList"/>
    <dgm:cxn modelId="{B8BF45FC-08AF-4949-B356-638D0A5B6D83}" type="presParOf" srcId="{35BA52F6-B72F-4FA7-B700-ED6A5AC7F334}" destId="{C7D7E145-F7FF-434C-96C2-35EB9AE754C7}" srcOrd="3" destOrd="0" presId="urn:microsoft.com/office/officeart/2018/5/layout/CenteredIconLabelDescriptionList"/>
    <dgm:cxn modelId="{58508884-6474-4520-9E0F-B15CD195E371}" type="presParOf" srcId="{35BA52F6-B72F-4FA7-B700-ED6A5AC7F334}" destId="{D6DF6B86-4FF1-497C-9280-C2D3F7E85582}" srcOrd="4" destOrd="0" presId="urn:microsoft.com/office/officeart/2018/5/layout/CenteredIconLabelDescriptionList"/>
    <dgm:cxn modelId="{96F0C47F-D042-4AB5-B2ED-1B1CED00993D}" type="presParOf" srcId="{7E2EF0FC-0A48-4103-A90C-21A22E7F646C}" destId="{40502282-DE80-4BA2-A9B9-C83F9E2496FC}" srcOrd="5" destOrd="0" presId="urn:microsoft.com/office/officeart/2018/5/layout/CenteredIconLabelDescriptionList"/>
    <dgm:cxn modelId="{C19FEACE-F6C7-4B50-A2E0-5BBAC8FE0F93}" type="presParOf" srcId="{7E2EF0FC-0A48-4103-A90C-21A22E7F646C}" destId="{5AF55281-3C30-4E7A-AF6A-8719AF475019}" srcOrd="6" destOrd="0" presId="urn:microsoft.com/office/officeart/2018/5/layout/CenteredIconLabelDescriptionList"/>
    <dgm:cxn modelId="{6E73BA4A-38C6-4CD7-87A7-91B40E0F567B}" type="presParOf" srcId="{5AF55281-3C30-4E7A-AF6A-8719AF475019}" destId="{78AD030E-6EB3-425A-9B63-B8A8665C4123}" srcOrd="0" destOrd="0" presId="urn:microsoft.com/office/officeart/2018/5/layout/CenteredIconLabelDescriptionList"/>
    <dgm:cxn modelId="{7A38AA5B-05C0-49FC-8625-38C0C27F780E}" type="presParOf" srcId="{5AF55281-3C30-4E7A-AF6A-8719AF475019}" destId="{32D10656-6320-4A1C-9E70-B184ACDCF89F}" srcOrd="1" destOrd="0" presId="urn:microsoft.com/office/officeart/2018/5/layout/CenteredIconLabelDescriptionList"/>
    <dgm:cxn modelId="{3638B603-E53B-40F6-AE81-BC124D9FA0C2}" type="presParOf" srcId="{5AF55281-3C30-4E7A-AF6A-8719AF475019}" destId="{75185B40-5C8F-4168-AB1F-BAB2BA3E7EAA}" srcOrd="2" destOrd="0" presId="urn:microsoft.com/office/officeart/2018/5/layout/CenteredIconLabelDescriptionList"/>
    <dgm:cxn modelId="{FC5EA82F-D6E8-4D4D-88BD-76F6E8D0C1AE}" type="presParOf" srcId="{5AF55281-3C30-4E7A-AF6A-8719AF475019}" destId="{19EFD822-C66B-42C5-8F3B-FCD02FC137F4}" srcOrd="3" destOrd="0" presId="urn:microsoft.com/office/officeart/2018/5/layout/CenteredIconLabelDescriptionList"/>
    <dgm:cxn modelId="{A991A517-D315-43F6-A382-347621124C9E}" type="presParOf" srcId="{5AF55281-3C30-4E7A-AF6A-8719AF475019}" destId="{D2A2C48D-AEDC-446B-9BB2-5E77BA63C8C9}" srcOrd="4" destOrd="0" presId="urn:microsoft.com/office/officeart/2018/5/layout/CenteredIconLabelDescriptionList"/>
    <dgm:cxn modelId="{12D6CB77-48C2-46ED-8BC8-63C116786840}" type="presParOf" srcId="{7E2EF0FC-0A48-4103-A90C-21A22E7F646C}" destId="{6F5EAAF8-8185-4FB7-847C-C08BE1F37330}" srcOrd="7" destOrd="0" presId="urn:microsoft.com/office/officeart/2018/5/layout/CenteredIconLabelDescriptionList"/>
    <dgm:cxn modelId="{9819844E-6BCA-4828-9006-BB3DD3709A61}" type="presParOf" srcId="{7E2EF0FC-0A48-4103-A90C-21A22E7F646C}" destId="{300B06EA-1677-495A-AF53-055385069DDE}" srcOrd="8" destOrd="0" presId="urn:microsoft.com/office/officeart/2018/5/layout/CenteredIconLabelDescriptionList"/>
    <dgm:cxn modelId="{AC29175F-959C-4268-9A78-526B8E5714C7}" type="presParOf" srcId="{300B06EA-1677-495A-AF53-055385069DDE}" destId="{183185D2-817E-45B8-A256-69F0A9FF6803}" srcOrd="0" destOrd="0" presId="urn:microsoft.com/office/officeart/2018/5/layout/CenteredIconLabelDescriptionList"/>
    <dgm:cxn modelId="{6BDB48E4-572E-4E74-A6C4-4D46ADE359FC}" type="presParOf" srcId="{300B06EA-1677-495A-AF53-055385069DDE}" destId="{613848A3-5023-4CA3-8EE6-3AFF6F3CE25A}" srcOrd="1" destOrd="0" presId="urn:microsoft.com/office/officeart/2018/5/layout/CenteredIconLabelDescriptionList"/>
    <dgm:cxn modelId="{3C3AF32D-ECC2-4456-9942-E192E83431CF}" type="presParOf" srcId="{300B06EA-1677-495A-AF53-055385069DDE}" destId="{7EFB769D-EF3C-4098-9256-1BB855233FB6}" srcOrd="2" destOrd="0" presId="urn:microsoft.com/office/officeart/2018/5/layout/CenteredIconLabelDescriptionList"/>
    <dgm:cxn modelId="{EC43DE37-4288-49BC-84E6-5E2A93F10D0D}" type="presParOf" srcId="{300B06EA-1677-495A-AF53-055385069DDE}" destId="{005CD2A1-1D19-40E6-BD6B-F538794EE1E2}" srcOrd="3" destOrd="0" presId="urn:microsoft.com/office/officeart/2018/5/layout/CenteredIconLabelDescriptionList"/>
    <dgm:cxn modelId="{4D4AF665-C939-4299-8C8B-4A02CD162BF2}" type="presParOf" srcId="{300B06EA-1677-495A-AF53-055385069DDE}" destId="{AE9FCC71-BE56-42F0-8E8A-C11EEB0F3548}" srcOrd="4" destOrd="0" presId="urn:microsoft.com/office/officeart/2018/5/layout/CenteredIconLabelDescriptionList"/>
    <dgm:cxn modelId="{F795EC06-C05F-4D36-9F61-DD35E334E13B}" type="presParOf" srcId="{7E2EF0FC-0A48-4103-A90C-21A22E7F646C}" destId="{3F45EEE4-D9A4-4020-8942-363E11C2951F}" srcOrd="9" destOrd="0" presId="urn:microsoft.com/office/officeart/2018/5/layout/CenteredIconLabelDescriptionList"/>
    <dgm:cxn modelId="{43C36455-64FB-4D8F-9E2A-2A661193FC95}" type="presParOf" srcId="{7E2EF0FC-0A48-4103-A90C-21A22E7F646C}" destId="{228E48D5-FC36-45D0-B0BF-7F4A154D4A0A}" srcOrd="10" destOrd="0" presId="urn:microsoft.com/office/officeart/2018/5/layout/CenteredIconLabelDescriptionList"/>
    <dgm:cxn modelId="{6B571CF2-EB7C-43A7-BCCB-6966469E8E39}" type="presParOf" srcId="{228E48D5-FC36-45D0-B0BF-7F4A154D4A0A}" destId="{DC042DC4-D1AF-4740-ABBA-F80AC9480DC1}" srcOrd="0" destOrd="0" presId="urn:microsoft.com/office/officeart/2018/5/layout/CenteredIconLabelDescriptionList"/>
    <dgm:cxn modelId="{D3375C89-3780-4521-9D21-5D18610CC2A7}" type="presParOf" srcId="{228E48D5-FC36-45D0-B0BF-7F4A154D4A0A}" destId="{55414C13-5125-43B0-A224-0ACFE5E6707C}" srcOrd="1" destOrd="0" presId="urn:microsoft.com/office/officeart/2018/5/layout/CenteredIconLabelDescriptionList"/>
    <dgm:cxn modelId="{11190E5E-B766-412C-B6F8-A5B9A8D89A7D}" type="presParOf" srcId="{228E48D5-FC36-45D0-B0BF-7F4A154D4A0A}" destId="{16D28FE4-A583-46D3-AB1E-B3C10FCFFA25}" srcOrd="2" destOrd="0" presId="urn:microsoft.com/office/officeart/2018/5/layout/CenteredIconLabelDescriptionList"/>
    <dgm:cxn modelId="{9E328CDA-CA4F-48B1-ADA3-C6665F29F987}" type="presParOf" srcId="{228E48D5-FC36-45D0-B0BF-7F4A154D4A0A}" destId="{A717D209-916C-43E1-BF8D-EAA74DB783ED}" srcOrd="3" destOrd="0" presId="urn:microsoft.com/office/officeart/2018/5/layout/CenteredIconLabelDescriptionList"/>
    <dgm:cxn modelId="{73B51A1A-AE55-41C6-A714-1A178CA0A0DF}" type="presParOf" srcId="{228E48D5-FC36-45D0-B0BF-7F4A154D4A0A}" destId="{7DCB6F96-357A-4945-BAD9-301FC9134C29}" srcOrd="4" destOrd="0" presId="urn:microsoft.com/office/officeart/2018/5/layout/CenteredIconLabelDescriptionList"/>
    <dgm:cxn modelId="{982D37B1-A258-4FF1-A826-A341A1E17A2C}" type="presParOf" srcId="{7E2EF0FC-0A48-4103-A90C-21A22E7F646C}" destId="{C83337A1-3851-4D83-82CB-620183FD039A}" srcOrd="11" destOrd="0" presId="urn:microsoft.com/office/officeart/2018/5/layout/CenteredIconLabelDescriptionList"/>
    <dgm:cxn modelId="{B3A6B58A-AE6C-4F65-86D1-F400A517E920}" type="presParOf" srcId="{7E2EF0FC-0A48-4103-A90C-21A22E7F646C}" destId="{C1DB9DCD-DF46-429E-A625-ED78F4C9DF55}" srcOrd="12" destOrd="0" presId="urn:microsoft.com/office/officeart/2018/5/layout/CenteredIconLabelDescriptionList"/>
    <dgm:cxn modelId="{174C9D11-17EC-4971-B1AB-6CB18AE0A1CF}" type="presParOf" srcId="{C1DB9DCD-DF46-429E-A625-ED78F4C9DF55}" destId="{C28B402F-2D83-4C7B-AE4B-CD5622D214CF}" srcOrd="0" destOrd="0" presId="urn:microsoft.com/office/officeart/2018/5/layout/CenteredIconLabelDescriptionList"/>
    <dgm:cxn modelId="{B33D495E-DBB4-4F74-AFA7-BC212DCFCD87}" type="presParOf" srcId="{C1DB9DCD-DF46-429E-A625-ED78F4C9DF55}" destId="{93BF0D7A-4E44-4C8B-A10F-BFC3F5B22159}" srcOrd="1" destOrd="0" presId="urn:microsoft.com/office/officeart/2018/5/layout/CenteredIconLabelDescriptionList"/>
    <dgm:cxn modelId="{4F1BE908-C6B6-465B-8E7C-9E7490DA9BF2}" type="presParOf" srcId="{C1DB9DCD-DF46-429E-A625-ED78F4C9DF55}" destId="{92DF62CE-5178-498F-8F8A-E9591795D593}" srcOrd="2" destOrd="0" presId="urn:microsoft.com/office/officeart/2018/5/layout/CenteredIconLabelDescriptionList"/>
    <dgm:cxn modelId="{A67EDC90-F74D-4E44-B5CA-9C16B2134246}" type="presParOf" srcId="{C1DB9DCD-DF46-429E-A625-ED78F4C9DF55}" destId="{01237CB4-2813-4BE7-BB27-FE7DE67C385E}" srcOrd="3" destOrd="0" presId="urn:microsoft.com/office/officeart/2018/5/layout/CenteredIconLabelDescriptionList"/>
    <dgm:cxn modelId="{B6A95CF6-ED02-4EDD-94BE-3CE3B2194B6A}" type="presParOf" srcId="{C1DB9DCD-DF46-429E-A625-ED78F4C9DF55}" destId="{64C8199F-4012-4EB2-8987-3607B71E242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03E994-C9D5-4304-9222-34D22EA527B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0BBA33D-F975-4940-8918-44FC89EACCD1}">
      <dgm:prSet/>
      <dgm:spPr/>
      <dgm:t>
        <a:bodyPr/>
        <a:lstStyle/>
        <a:p>
          <a:pPr rtl="0">
            <a:defRPr b="1"/>
          </a:pPr>
          <a:r>
            <a:rPr lang="en-US" dirty="0"/>
            <a:t>RCS accredited Foundations in Surgical Skills and Anatomy</a:t>
          </a:r>
          <a:r>
            <a:rPr lang="en-US" dirty="0">
              <a:latin typeface="Calibri Light" panose="020F0302020204030204"/>
            </a:rPr>
            <a:t> </a:t>
          </a:r>
        </a:p>
      </dgm:t>
    </dgm:pt>
    <dgm:pt modelId="{4D68A337-9D0C-4EBD-AF42-5AE458FF90BA}" type="parTrans" cxnId="{5F0ECF11-EB1A-4240-B280-0F39716D16B0}">
      <dgm:prSet/>
      <dgm:spPr/>
      <dgm:t>
        <a:bodyPr/>
        <a:lstStyle/>
        <a:p>
          <a:endParaRPr lang="en-US"/>
        </a:p>
      </dgm:t>
    </dgm:pt>
    <dgm:pt modelId="{48169E47-BC34-4939-A737-6AF49A2FBDC9}" type="sibTrans" cxnId="{5F0ECF11-EB1A-4240-B280-0F39716D16B0}">
      <dgm:prSet/>
      <dgm:spPr/>
      <dgm:t>
        <a:bodyPr/>
        <a:lstStyle/>
        <a:p>
          <a:endParaRPr lang="en-US"/>
        </a:p>
      </dgm:t>
    </dgm:pt>
    <dgm:pt modelId="{BB5D0F86-8FE7-4024-9480-B5CB98252531}">
      <dgm:prSet/>
      <dgm:spPr/>
      <dgm:t>
        <a:bodyPr/>
        <a:lstStyle/>
        <a:p>
          <a:pPr rtl="0">
            <a:defRPr b="1"/>
          </a:pPr>
          <a:r>
            <a:rPr lang="en-US" dirty="0"/>
            <a:t>Surgical practice</a:t>
          </a:r>
          <a:r>
            <a:rPr lang="en-US" dirty="0">
              <a:latin typeface="Calibri Light" panose="020F0302020204030204"/>
            </a:rPr>
            <a:t> </a:t>
          </a:r>
          <a:endParaRPr lang="en-US" dirty="0"/>
        </a:p>
      </dgm:t>
    </dgm:pt>
    <dgm:pt modelId="{9F242D39-4D74-443A-8CBF-261F3BC7AA63}" type="parTrans" cxnId="{6823FD14-9D7F-46B0-9B05-F75307E53B68}">
      <dgm:prSet/>
      <dgm:spPr/>
      <dgm:t>
        <a:bodyPr/>
        <a:lstStyle/>
        <a:p>
          <a:endParaRPr lang="en-US"/>
        </a:p>
      </dgm:t>
    </dgm:pt>
    <dgm:pt modelId="{E1895F38-9DE6-406F-8B24-F5BCCFD1F673}" type="sibTrans" cxnId="{6823FD14-9D7F-46B0-9B05-F75307E53B68}">
      <dgm:prSet/>
      <dgm:spPr/>
      <dgm:t>
        <a:bodyPr/>
        <a:lstStyle/>
        <a:p>
          <a:endParaRPr lang="en-US"/>
        </a:p>
      </dgm:t>
    </dgm:pt>
    <dgm:pt modelId="{61E43087-EBF0-472E-BE42-A49A75CE67C4}">
      <dgm:prSet/>
      <dgm:spPr/>
      <dgm:t>
        <a:bodyPr/>
        <a:lstStyle/>
        <a:p>
          <a:r>
            <a:rPr lang="en-US" dirty="0"/>
            <a:t>Ward round/ ward work</a:t>
          </a:r>
        </a:p>
      </dgm:t>
    </dgm:pt>
    <dgm:pt modelId="{8C408580-F3D8-4016-904A-F54A0ACBCC28}" type="parTrans" cxnId="{E3D9F072-2810-4629-83A8-EEF90A787A99}">
      <dgm:prSet/>
      <dgm:spPr/>
      <dgm:t>
        <a:bodyPr/>
        <a:lstStyle/>
        <a:p>
          <a:endParaRPr lang="en-US"/>
        </a:p>
      </dgm:t>
    </dgm:pt>
    <dgm:pt modelId="{1A66346F-A65A-41D3-AD0B-F38170963BBE}" type="sibTrans" cxnId="{E3D9F072-2810-4629-83A8-EEF90A787A99}">
      <dgm:prSet/>
      <dgm:spPr/>
      <dgm:t>
        <a:bodyPr/>
        <a:lstStyle/>
        <a:p>
          <a:endParaRPr lang="en-US"/>
        </a:p>
      </dgm:t>
    </dgm:pt>
    <dgm:pt modelId="{24ED4141-FA80-4807-9D61-CE79682D8E54}">
      <dgm:prSet/>
      <dgm:spPr/>
      <dgm:t>
        <a:bodyPr/>
        <a:lstStyle/>
        <a:p>
          <a:r>
            <a:rPr lang="en-US" dirty="0"/>
            <a:t>2 sessions in theatre </a:t>
          </a:r>
        </a:p>
      </dgm:t>
    </dgm:pt>
    <dgm:pt modelId="{C47EBC09-A301-4F8D-B614-5E93BEFC1B0E}" type="parTrans" cxnId="{CCB7CA89-AB30-47B8-ABDD-8371C4D6A850}">
      <dgm:prSet/>
      <dgm:spPr/>
      <dgm:t>
        <a:bodyPr/>
        <a:lstStyle/>
        <a:p>
          <a:endParaRPr lang="en-US"/>
        </a:p>
      </dgm:t>
    </dgm:pt>
    <dgm:pt modelId="{7B0A5BEB-4ADF-42BC-BC12-C038FBF00F1A}" type="sibTrans" cxnId="{CCB7CA89-AB30-47B8-ABDD-8371C4D6A850}">
      <dgm:prSet/>
      <dgm:spPr/>
      <dgm:t>
        <a:bodyPr/>
        <a:lstStyle/>
        <a:p>
          <a:endParaRPr lang="en-US"/>
        </a:p>
      </dgm:t>
    </dgm:pt>
    <dgm:pt modelId="{AE8B2F09-3218-400B-A0B4-0F35B00FF9E9}">
      <dgm:prSet/>
      <dgm:spPr/>
      <dgm:t>
        <a:bodyPr/>
        <a:lstStyle/>
        <a:p>
          <a:r>
            <a:rPr lang="en-US" dirty="0"/>
            <a:t>1 out-patient clinic</a:t>
          </a:r>
        </a:p>
      </dgm:t>
    </dgm:pt>
    <dgm:pt modelId="{583C39D6-F1CB-4F47-B98D-59446D25DD2A}" type="parTrans" cxnId="{8A20D9D7-768C-40A9-9A43-8B41760F3900}">
      <dgm:prSet/>
      <dgm:spPr/>
      <dgm:t>
        <a:bodyPr/>
        <a:lstStyle/>
        <a:p>
          <a:endParaRPr lang="en-US"/>
        </a:p>
      </dgm:t>
    </dgm:pt>
    <dgm:pt modelId="{D4A7B6DF-374C-4A4A-B3EB-73FB06F2B443}" type="sibTrans" cxnId="{8A20D9D7-768C-40A9-9A43-8B41760F3900}">
      <dgm:prSet/>
      <dgm:spPr/>
      <dgm:t>
        <a:bodyPr/>
        <a:lstStyle/>
        <a:p>
          <a:endParaRPr lang="en-US"/>
        </a:p>
      </dgm:t>
    </dgm:pt>
    <dgm:pt modelId="{0082604C-38F7-4CBC-8C0F-BF92007B6AED}">
      <dgm:prSet/>
      <dgm:spPr/>
      <dgm:t>
        <a:bodyPr/>
        <a:lstStyle/>
        <a:p>
          <a:r>
            <a:rPr lang="en-US" dirty="0"/>
            <a:t>Emergency work</a:t>
          </a:r>
        </a:p>
      </dgm:t>
    </dgm:pt>
    <dgm:pt modelId="{607BEDDF-0162-409D-9E91-91C36185FE49}" type="parTrans" cxnId="{36D03AFB-0D26-4464-AB96-503E422C1B4B}">
      <dgm:prSet/>
      <dgm:spPr/>
      <dgm:t>
        <a:bodyPr/>
        <a:lstStyle/>
        <a:p>
          <a:endParaRPr lang="en-US"/>
        </a:p>
      </dgm:t>
    </dgm:pt>
    <dgm:pt modelId="{456A77E9-BA18-41C2-AE4F-00FFFCE0F096}" type="sibTrans" cxnId="{36D03AFB-0D26-4464-AB96-503E422C1B4B}">
      <dgm:prSet/>
      <dgm:spPr/>
      <dgm:t>
        <a:bodyPr/>
        <a:lstStyle/>
        <a:p>
          <a:endParaRPr lang="en-US"/>
        </a:p>
      </dgm:t>
    </dgm:pt>
    <dgm:pt modelId="{832B35FD-146C-4170-928E-563BB47014F2}">
      <dgm:prSet/>
      <dgm:spPr/>
      <dgm:t>
        <a:bodyPr/>
        <a:lstStyle/>
        <a:p>
          <a:r>
            <a:rPr lang="en-US" dirty="0"/>
            <a:t>1 post-call review session</a:t>
          </a:r>
        </a:p>
      </dgm:t>
    </dgm:pt>
    <dgm:pt modelId="{CEA9D3FA-4B2B-43C6-9A6E-C29555458F91}" type="parTrans" cxnId="{25631A4B-4879-455B-8883-040EB5C64726}">
      <dgm:prSet/>
      <dgm:spPr/>
      <dgm:t>
        <a:bodyPr/>
        <a:lstStyle/>
        <a:p>
          <a:endParaRPr lang="en-US"/>
        </a:p>
      </dgm:t>
    </dgm:pt>
    <dgm:pt modelId="{F4B8DF76-AB90-44FD-B89A-FC9C1F694F5A}" type="sibTrans" cxnId="{25631A4B-4879-455B-8883-040EB5C64726}">
      <dgm:prSet/>
      <dgm:spPr/>
      <dgm:t>
        <a:bodyPr/>
        <a:lstStyle/>
        <a:p>
          <a:endParaRPr lang="en-US"/>
        </a:p>
      </dgm:t>
    </dgm:pt>
    <dgm:pt modelId="{00417D10-4CB6-4874-ADE6-872189C7C36A}">
      <dgm:prSet/>
      <dgm:spPr/>
      <dgm:t>
        <a:bodyPr/>
        <a:lstStyle/>
        <a:p>
          <a:r>
            <a:rPr lang="en-US" dirty="0"/>
            <a:t>Post on take round</a:t>
          </a:r>
        </a:p>
      </dgm:t>
    </dgm:pt>
    <dgm:pt modelId="{FC927BC2-0DB4-4FB3-AC58-7B42DAAED368}" type="parTrans" cxnId="{9A013260-E0B3-42D8-B400-C6E938F9E2B2}">
      <dgm:prSet/>
      <dgm:spPr/>
      <dgm:t>
        <a:bodyPr/>
        <a:lstStyle/>
        <a:p>
          <a:endParaRPr lang="en-US"/>
        </a:p>
      </dgm:t>
    </dgm:pt>
    <dgm:pt modelId="{13900D4A-4539-4614-B93C-E975ABCB7B2E}" type="sibTrans" cxnId="{9A013260-E0B3-42D8-B400-C6E938F9E2B2}">
      <dgm:prSet/>
      <dgm:spPr/>
      <dgm:t>
        <a:bodyPr/>
        <a:lstStyle/>
        <a:p>
          <a:endParaRPr lang="en-US"/>
        </a:p>
      </dgm:t>
    </dgm:pt>
    <dgm:pt modelId="{90711AF9-D2A3-48BB-BBAE-CC8A1A0EC896}">
      <dgm:prSet/>
      <dgm:spPr/>
      <dgm:t>
        <a:bodyPr/>
        <a:lstStyle/>
        <a:p>
          <a:r>
            <a:rPr lang="en-US" dirty="0"/>
            <a:t>Full integrated working practice into a surgical team including attendance and presenting at MDT's, X-ray meetings and ward meetings</a:t>
          </a:r>
        </a:p>
      </dgm:t>
    </dgm:pt>
    <dgm:pt modelId="{45A97D2F-BF1E-4917-994F-B50FC1542203}" type="parTrans" cxnId="{65B3903D-7AAF-4120-89C4-0F830F5D2371}">
      <dgm:prSet/>
      <dgm:spPr/>
      <dgm:t>
        <a:bodyPr/>
        <a:lstStyle/>
        <a:p>
          <a:endParaRPr lang="en-US"/>
        </a:p>
      </dgm:t>
    </dgm:pt>
    <dgm:pt modelId="{42998D9D-DEDC-4C5C-858B-DC39C654FE61}" type="sibTrans" cxnId="{65B3903D-7AAF-4120-89C4-0F830F5D2371}">
      <dgm:prSet/>
      <dgm:spPr/>
      <dgm:t>
        <a:bodyPr/>
        <a:lstStyle/>
        <a:p>
          <a:endParaRPr lang="en-US"/>
        </a:p>
      </dgm:t>
    </dgm:pt>
    <dgm:pt modelId="{23B1D77F-0C32-43C4-A108-3EAD751AF571}">
      <dgm:prSet/>
      <dgm:spPr/>
      <dgm:t>
        <a:bodyPr/>
        <a:lstStyle/>
        <a:p>
          <a:r>
            <a:rPr lang="en-US" dirty="0"/>
            <a:t>Weekly Trust based teaching</a:t>
          </a:r>
        </a:p>
      </dgm:t>
    </dgm:pt>
    <dgm:pt modelId="{BD5E6B45-5C09-4EB1-81A9-5AC962271F6A}" type="parTrans" cxnId="{70405415-B402-4861-8066-944E6BD734CB}">
      <dgm:prSet/>
      <dgm:spPr/>
      <dgm:t>
        <a:bodyPr/>
        <a:lstStyle/>
        <a:p>
          <a:endParaRPr lang="en-US"/>
        </a:p>
      </dgm:t>
    </dgm:pt>
    <dgm:pt modelId="{55063F9F-CA7D-4A03-BEB2-DF0CFC004704}" type="sibTrans" cxnId="{70405415-B402-4861-8066-944E6BD734CB}">
      <dgm:prSet/>
      <dgm:spPr/>
      <dgm:t>
        <a:bodyPr/>
        <a:lstStyle/>
        <a:p>
          <a:endParaRPr lang="en-US"/>
        </a:p>
      </dgm:t>
    </dgm:pt>
    <dgm:pt modelId="{2A936A14-FBC9-4A12-B2C6-946ECAB9EA89}">
      <dgm:prSet/>
      <dgm:spPr/>
      <dgm:t>
        <a:bodyPr/>
        <a:lstStyle/>
        <a:p>
          <a:pPr rtl="0">
            <a:defRPr b="1"/>
          </a:pPr>
          <a:r>
            <a:rPr lang="en-US" dirty="0"/>
            <a:t>A specialist module provided by the university </a:t>
          </a:r>
          <a:r>
            <a:rPr lang="en-US" dirty="0" err="1"/>
            <a:t>eg</a:t>
          </a:r>
          <a:r>
            <a:rPr lang="en-US" dirty="0"/>
            <a:t>- appendicular skeleton x-ray </a:t>
          </a:r>
          <a:r>
            <a:rPr lang="en-US" dirty="0">
              <a:latin typeface="Calibri Light" panose="020F0302020204030204"/>
            </a:rPr>
            <a:t>interpretation</a:t>
          </a:r>
          <a:endParaRPr lang="en-US" dirty="0" err="1">
            <a:latin typeface="Calibri Light" panose="020F0302020204030204"/>
          </a:endParaRPr>
        </a:p>
      </dgm:t>
    </dgm:pt>
    <dgm:pt modelId="{7129FB65-46F1-4E5A-B070-BD198AC1CB5F}" type="parTrans" cxnId="{12EE5F06-A015-446B-A60B-3551E5FD29A7}">
      <dgm:prSet/>
      <dgm:spPr/>
      <dgm:t>
        <a:bodyPr/>
        <a:lstStyle/>
        <a:p>
          <a:endParaRPr lang="en-US"/>
        </a:p>
      </dgm:t>
    </dgm:pt>
    <dgm:pt modelId="{5890C8C6-0FB8-4561-A6E5-FD3E961D416B}" type="sibTrans" cxnId="{12EE5F06-A015-446B-A60B-3551E5FD29A7}">
      <dgm:prSet/>
      <dgm:spPr/>
      <dgm:t>
        <a:bodyPr/>
        <a:lstStyle/>
        <a:p>
          <a:endParaRPr lang="en-US"/>
        </a:p>
      </dgm:t>
    </dgm:pt>
    <dgm:pt modelId="{0FDC90BC-C310-4455-87BD-01582C7543C7}">
      <dgm:prSet/>
      <dgm:spPr/>
      <dgm:t>
        <a:bodyPr/>
        <a:lstStyle/>
        <a:p>
          <a:pPr>
            <a:defRPr b="1"/>
          </a:pPr>
          <a:r>
            <a:rPr lang="en-US" dirty="0"/>
            <a:t>University liaison support</a:t>
          </a:r>
        </a:p>
      </dgm:t>
    </dgm:pt>
    <dgm:pt modelId="{3EFE2E92-1CBC-4617-9A1F-CC018F46D931}" type="parTrans" cxnId="{A5F71709-8968-4962-80F5-48282F84E007}">
      <dgm:prSet/>
      <dgm:spPr/>
      <dgm:t>
        <a:bodyPr/>
        <a:lstStyle/>
        <a:p>
          <a:endParaRPr lang="en-US"/>
        </a:p>
      </dgm:t>
    </dgm:pt>
    <dgm:pt modelId="{F73A0F55-B206-434E-9F6F-C77E7DAC7BC7}" type="sibTrans" cxnId="{A5F71709-8968-4962-80F5-48282F84E007}">
      <dgm:prSet/>
      <dgm:spPr/>
      <dgm:t>
        <a:bodyPr/>
        <a:lstStyle/>
        <a:p>
          <a:endParaRPr lang="en-US"/>
        </a:p>
      </dgm:t>
    </dgm:pt>
    <dgm:pt modelId="{818EAE64-7FD9-4577-A0C9-0D34D40966AE}">
      <dgm:prSet/>
      <dgm:spPr/>
      <dgm:t>
        <a:bodyPr/>
        <a:lstStyle/>
        <a:p>
          <a:pPr>
            <a:defRPr b="1"/>
          </a:pPr>
          <a:r>
            <a:rPr lang="en-US" dirty="0"/>
            <a:t>PA to complete an e-portfolio including</a:t>
          </a:r>
        </a:p>
      </dgm:t>
    </dgm:pt>
    <dgm:pt modelId="{E8D10197-0B34-4EE3-B9EF-A9EF51C42453}" type="parTrans" cxnId="{6E4ACE91-5C8E-4B78-BDE8-439F37FE14B5}">
      <dgm:prSet/>
      <dgm:spPr/>
      <dgm:t>
        <a:bodyPr/>
        <a:lstStyle/>
        <a:p>
          <a:endParaRPr lang="en-US"/>
        </a:p>
      </dgm:t>
    </dgm:pt>
    <dgm:pt modelId="{1427F48F-C1CA-4DD7-B2E7-924C11EF1914}" type="sibTrans" cxnId="{6E4ACE91-5C8E-4B78-BDE8-439F37FE14B5}">
      <dgm:prSet/>
      <dgm:spPr/>
      <dgm:t>
        <a:bodyPr/>
        <a:lstStyle/>
        <a:p>
          <a:endParaRPr lang="en-US"/>
        </a:p>
      </dgm:t>
    </dgm:pt>
    <dgm:pt modelId="{27F220AC-3D5A-4B39-932B-6EE3B2E2EF5E}">
      <dgm:prSet/>
      <dgm:spPr/>
      <dgm:t>
        <a:bodyPr/>
        <a:lstStyle/>
        <a:p>
          <a:r>
            <a:rPr lang="en-US" dirty="0"/>
            <a:t>3 meetings with their supervisor per </a:t>
          </a:r>
          <a:r>
            <a:rPr lang="en-US" dirty="0" err="1"/>
            <a:t>speciality</a:t>
          </a:r>
          <a:endParaRPr lang="en-US" dirty="0"/>
        </a:p>
      </dgm:t>
    </dgm:pt>
    <dgm:pt modelId="{84935FF5-96D3-4154-8E71-1238048197F8}" type="parTrans" cxnId="{29744C3B-155D-46B8-9497-C1B79D3AB7C7}">
      <dgm:prSet/>
      <dgm:spPr/>
      <dgm:t>
        <a:bodyPr/>
        <a:lstStyle/>
        <a:p>
          <a:endParaRPr lang="en-US"/>
        </a:p>
      </dgm:t>
    </dgm:pt>
    <dgm:pt modelId="{A128E660-EA9F-4FFD-A0A2-470DFD28A172}" type="sibTrans" cxnId="{29744C3B-155D-46B8-9497-C1B79D3AB7C7}">
      <dgm:prSet/>
      <dgm:spPr/>
      <dgm:t>
        <a:bodyPr/>
        <a:lstStyle/>
        <a:p>
          <a:endParaRPr lang="en-US"/>
        </a:p>
      </dgm:t>
    </dgm:pt>
    <dgm:pt modelId="{6B8C4DAF-9006-4B6B-B5DB-8A2CEB9E7B35}">
      <dgm:prSet/>
      <dgm:spPr/>
      <dgm:t>
        <a:bodyPr/>
        <a:lstStyle/>
        <a:p>
          <a:r>
            <a:rPr lang="en-US" dirty="0"/>
            <a:t>Work based assessments</a:t>
          </a:r>
        </a:p>
      </dgm:t>
    </dgm:pt>
    <dgm:pt modelId="{56AE4ED5-6C8F-47DF-850C-7AE2FB4E95C2}" type="parTrans" cxnId="{1DA1450D-3F50-422D-A32B-AC80089468BF}">
      <dgm:prSet/>
      <dgm:spPr/>
      <dgm:t>
        <a:bodyPr/>
        <a:lstStyle/>
        <a:p>
          <a:endParaRPr lang="en-US"/>
        </a:p>
      </dgm:t>
    </dgm:pt>
    <dgm:pt modelId="{6E6B2916-1D0D-4A84-8E57-005398BE5E5A}" type="sibTrans" cxnId="{1DA1450D-3F50-422D-A32B-AC80089468BF}">
      <dgm:prSet/>
      <dgm:spPr/>
      <dgm:t>
        <a:bodyPr/>
        <a:lstStyle/>
        <a:p>
          <a:endParaRPr lang="en-US"/>
        </a:p>
      </dgm:t>
    </dgm:pt>
    <dgm:pt modelId="{6B608C71-63C0-48A0-A781-A914FA87B99A}">
      <dgm:prSet/>
      <dgm:spPr/>
      <dgm:t>
        <a:bodyPr/>
        <a:lstStyle/>
        <a:p>
          <a:r>
            <a:rPr lang="en-US" dirty="0"/>
            <a:t>Patient log</a:t>
          </a:r>
        </a:p>
      </dgm:t>
    </dgm:pt>
    <dgm:pt modelId="{3F8A1027-EC19-4736-8781-199E369D2A6F}" type="parTrans" cxnId="{A373BE64-A632-4E58-AEF3-292AE94DF40A}">
      <dgm:prSet/>
      <dgm:spPr/>
      <dgm:t>
        <a:bodyPr/>
        <a:lstStyle/>
        <a:p>
          <a:endParaRPr lang="en-US"/>
        </a:p>
      </dgm:t>
    </dgm:pt>
    <dgm:pt modelId="{A2D35C4A-277D-4644-8B66-08059412DE7B}" type="sibTrans" cxnId="{A373BE64-A632-4E58-AEF3-292AE94DF40A}">
      <dgm:prSet/>
      <dgm:spPr/>
      <dgm:t>
        <a:bodyPr/>
        <a:lstStyle/>
        <a:p>
          <a:endParaRPr lang="en-US"/>
        </a:p>
      </dgm:t>
    </dgm:pt>
    <dgm:pt modelId="{F423EA5F-7361-4576-B752-724C59131CBF}">
      <dgm:prSet/>
      <dgm:spPr/>
      <dgm:t>
        <a:bodyPr/>
        <a:lstStyle/>
        <a:p>
          <a:pPr>
            <a:defRPr b="1"/>
          </a:pPr>
          <a:r>
            <a:rPr lang="en-US" dirty="0"/>
            <a:t>Learning agreement between the Trust, the University and the PA</a:t>
          </a:r>
        </a:p>
      </dgm:t>
    </dgm:pt>
    <dgm:pt modelId="{B158486E-BA5B-4E4F-B011-0C917C81A460}" type="parTrans" cxnId="{466C040B-1023-4C15-A8F8-A65CA33A4132}">
      <dgm:prSet/>
      <dgm:spPr/>
      <dgm:t>
        <a:bodyPr/>
        <a:lstStyle/>
        <a:p>
          <a:endParaRPr lang="en-US"/>
        </a:p>
      </dgm:t>
    </dgm:pt>
    <dgm:pt modelId="{BDCEB862-703C-4FFF-94AE-64AFBDC2E419}" type="sibTrans" cxnId="{466C040B-1023-4C15-A8F8-A65CA33A4132}">
      <dgm:prSet/>
      <dgm:spPr/>
      <dgm:t>
        <a:bodyPr/>
        <a:lstStyle/>
        <a:p>
          <a:endParaRPr lang="en-US"/>
        </a:p>
      </dgm:t>
    </dgm:pt>
    <dgm:pt modelId="{5E3A6BCD-26BE-4E3D-AFB2-2B5DB99EF342}">
      <dgm:prSet phldr="0"/>
      <dgm:spPr/>
      <dgm:t>
        <a:bodyPr/>
        <a:lstStyle/>
        <a:p>
          <a:r>
            <a:rPr lang="en-US" dirty="0"/>
            <a:t>2 weeks face to face at Medway campus</a:t>
          </a:r>
        </a:p>
      </dgm:t>
    </dgm:pt>
    <dgm:pt modelId="{CD25EB5A-41E8-4FD0-87E8-D94D7A2BA572}" type="parTrans" cxnId="{6CDD4976-193A-4B31-B2BE-0B33C7FA6D1A}">
      <dgm:prSet/>
      <dgm:spPr/>
    </dgm:pt>
    <dgm:pt modelId="{B65F1749-B226-419F-9B11-CBA0A5564A31}" type="sibTrans" cxnId="{6CDD4976-193A-4B31-B2BE-0B33C7FA6D1A}">
      <dgm:prSet/>
      <dgm:spPr/>
      <dgm:t>
        <a:bodyPr/>
        <a:lstStyle/>
        <a:p>
          <a:endParaRPr lang="en-US"/>
        </a:p>
      </dgm:t>
    </dgm:pt>
    <dgm:pt modelId="{DA68E25E-9F74-4B83-8C27-B8FE7B4DCDC7}">
      <dgm:prSet phldr="0"/>
      <dgm:spPr/>
      <dgm:t>
        <a:bodyPr/>
        <a:lstStyle/>
        <a:p>
          <a:r>
            <a:rPr lang="en-US" dirty="0">
              <a:latin typeface="Calibri Light" panose="020F0302020204030204"/>
            </a:rPr>
            <a:t>Action</a:t>
          </a:r>
          <a:r>
            <a:rPr lang="en-US" dirty="0"/>
            <a:t> learning sets throughout the year</a:t>
          </a:r>
        </a:p>
      </dgm:t>
    </dgm:pt>
    <dgm:pt modelId="{8E6DDF25-2902-4318-A160-D1F8CBA88252}" type="parTrans" cxnId="{4F5509F0-D4BC-4835-9FC0-4CDC9B07BA09}">
      <dgm:prSet/>
      <dgm:spPr/>
    </dgm:pt>
    <dgm:pt modelId="{5C97C68A-C846-49BF-8040-C3608AE8DC94}" type="sibTrans" cxnId="{4F5509F0-D4BC-4835-9FC0-4CDC9B07BA09}">
      <dgm:prSet/>
      <dgm:spPr/>
    </dgm:pt>
    <dgm:pt modelId="{D64EAC96-2F4A-4420-A997-33473F254C87}" type="pres">
      <dgm:prSet presAssocID="{2B03E994-C9D5-4304-9222-34D22EA527BA}" presName="linear" presStyleCnt="0">
        <dgm:presLayoutVars>
          <dgm:animLvl val="lvl"/>
          <dgm:resizeHandles val="exact"/>
        </dgm:presLayoutVars>
      </dgm:prSet>
      <dgm:spPr/>
    </dgm:pt>
    <dgm:pt modelId="{026A4330-D8C0-476F-A6B6-432CA55E1D18}" type="pres">
      <dgm:prSet presAssocID="{E0BBA33D-F975-4940-8918-44FC89EACCD1}" presName="parentText" presStyleLbl="node1" presStyleIdx="0" presStyleCnt="7">
        <dgm:presLayoutVars>
          <dgm:chMax val="0"/>
          <dgm:bulletEnabled val="1"/>
        </dgm:presLayoutVars>
      </dgm:prSet>
      <dgm:spPr/>
    </dgm:pt>
    <dgm:pt modelId="{F9728A32-4F70-4D71-8542-34B367E0414A}" type="pres">
      <dgm:prSet presAssocID="{E0BBA33D-F975-4940-8918-44FC89EACCD1}" presName="childText" presStyleLbl="revTx" presStyleIdx="0" presStyleCnt="3">
        <dgm:presLayoutVars>
          <dgm:bulletEnabled val="1"/>
        </dgm:presLayoutVars>
      </dgm:prSet>
      <dgm:spPr/>
    </dgm:pt>
    <dgm:pt modelId="{5A4522BD-FC6D-429B-B56E-1BF34EA86221}" type="pres">
      <dgm:prSet presAssocID="{BB5D0F86-8FE7-4024-9480-B5CB98252531}" presName="parentText" presStyleLbl="node1" presStyleIdx="1" presStyleCnt="7">
        <dgm:presLayoutVars>
          <dgm:chMax val="0"/>
          <dgm:bulletEnabled val="1"/>
        </dgm:presLayoutVars>
      </dgm:prSet>
      <dgm:spPr/>
    </dgm:pt>
    <dgm:pt modelId="{B8998F28-E8EB-47FF-9EFA-D5F81B8A3DAD}" type="pres">
      <dgm:prSet presAssocID="{BB5D0F86-8FE7-4024-9480-B5CB98252531}" presName="childText" presStyleLbl="revTx" presStyleIdx="1" presStyleCnt="3">
        <dgm:presLayoutVars>
          <dgm:bulletEnabled val="1"/>
        </dgm:presLayoutVars>
      </dgm:prSet>
      <dgm:spPr/>
    </dgm:pt>
    <dgm:pt modelId="{720A47AC-05C1-431F-AE72-98BFE88E7B29}" type="pres">
      <dgm:prSet presAssocID="{2A936A14-FBC9-4A12-B2C6-946ECAB9EA89}" presName="parentText" presStyleLbl="node1" presStyleIdx="2" presStyleCnt="7">
        <dgm:presLayoutVars>
          <dgm:chMax val="0"/>
          <dgm:bulletEnabled val="1"/>
        </dgm:presLayoutVars>
      </dgm:prSet>
      <dgm:spPr/>
    </dgm:pt>
    <dgm:pt modelId="{F46EAD02-4247-45D6-B7A8-632CDC14C771}" type="pres">
      <dgm:prSet presAssocID="{5890C8C6-0FB8-4561-A6E5-FD3E961D416B}" presName="spacer" presStyleCnt="0"/>
      <dgm:spPr/>
    </dgm:pt>
    <dgm:pt modelId="{3BA2CF97-437C-48C9-8250-E31FE201185E}" type="pres">
      <dgm:prSet presAssocID="{DA68E25E-9F74-4B83-8C27-B8FE7B4DCDC7}" presName="parentText" presStyleLbl="node1" presStyleIdx="3" presStyleCnt="7">
        <dgm:presLayoutVars>
          <dgm:chMax val="0"/>
          <dgm:bulletEnabled val="1"/>
        </dgm:presLayoutVars>
      </dgm:prSet>
      <dgm:spPr/>
    </dgm:pt>
    <dgm:pt modelId="{ECD1F1CD-2236-47EF-82A0-2BCE9851C6B2}" type="pres">
      <dgm:prSet presAssocID="{5C97C68A-C846-49BF-8040-C3608AE8DC94}" presName="spacer" presStyleCnt="0"/>
      <dgm:spPr/>
    </dgm:pt>
    <dgm:pt modelId="{4737902C-C261-496B-A47B-404991376D32}" type="pres">
      <dgm:prSet presAssocID="{0FDC90BC-C310-4455-87BD-01582C7543C7}" presName="parentText" presStyleLbl="node1" presStyleIdx="4" presStyleCnt="7">
        <dgm:presLayoutVars>
          <dgm:chMax val="0"/>
          <dgm:bulletEnabled val="1"/>
        </dgm:presLayoutVars>
      </dgm:prSet>
      <dgm:spPr/>
    </dgm:pt>
    <dgm:pt modelId="{3E56F28C-9924-4D69-A0B3-90CB6C2BC6AE}" type="pres">
      <dgm:prSet presAssocID="{F73A0F55-B206-434E-9F6F-C77E7DAC7BC7}" presName="spacer" presStyleCnt="0"/>
      <dgm:spPr/>
    </dgm:pt>
    <dgm:pt modelId="{27D65683-135E-4766-8270-97631EBD0E6D}" type="pres">
      <dgm:prSet presAssocID="{818EAE64-7FD9-4577-A0C9-0D34D40966AE}" presName="parentText" presStyleLbl="node1" presStyleIdx="5" presStyleCnt="7">
        <dgm:presLayoutVars>
          <dgm:chMax val="0"/>
          <dgm:bulletEnabled val="1"/>
        </dgm:presLayoutVars>
      </dgm:prSet>
      <dgm:spPr/>
    </dgm:pt>
    <dgm:pt modelId="{6DA99CA9-BCDD-4871-B7BD-EB552B1B2665}" type="pres">
      <dgm:prSet presAssocID="{818EAE64-7FD9-4577-A0C9-0D34D40966AE}" presName="childText" presStyleLbl="revTx" presStyleIdx="2" presStyleCnt="3">
        <dgm:presLayoutVars>
          <dgm:bulletEnabled val="1"/>
        </dgm:presLayoutVars>
      </dgm:prSet>
      <dgm:spPr/>
    </dgm:pt>
    <dgm:pt modelId="{10CD71A9-907E-4D98-92EA-05F03DD04CCC}" type="pres">
      <dgm:prSet presAssocID="{F423EA5F-7361-4576-B752-724C59131CBF}" presName="parentText" presStyleLbl="node1" presStyleIdx="6" presStyleCnt="7">
        <dgm:presLayoutVars>
          <dgm:chMax val="0"/>
          <dgm:bulletEnabled val="1"/>
        </dgm:presLayoutVars>
      </dgm:prSet>
      <dgm:spPr/>
    </dgm:pt>
  </dgm:ptLst>
  <dgm:cxnLst>
    <dgm:cxn modelId="{12EE5F06-A015-446B-A60B-3551E5FD29A7}" srcId="{2B03E994-C9D5-4304-9222-34D22EA527BA}" destId="{2A936A14-FBC9-4A12-B2C6-946ECAB9EA89}" srcOrd="2" destOrd="0" parTransId="{7129FB65-46F1-4E5A-B070-BD198AC1CB5F}" sibTransId="{5890C8C6-0FB8-4561-A6E5-FD3E961D416B}"/>
    <dgm:cxn modelId="{A5F71709-8968-4962-80F5-48282F84E007}" srcId="{2B03E994-C9D5-4304-9222-34D22EA527BA}" destId="{0FDC90BC-C310-4455-87BD-01582C7543C7}" srcOrd="4" destOrd="0" parTransId="{3EFE2E92-1CBC-4617-9A1F-CC018F46D931}" sibTransId="{F73A0F55-B206-434E-9F6F-C77E7DAC7BC7}"/>
    <dgm:cxn modelId="{466C040B-1023-4C15-A8F8-A65CA33A4132}" srcId="{2B03E994-C9D5-4304-9222-34D22EA527BA}" destId="{F423EA5F-7361-4576-B752-724C59131CBF}" srcOrd="6" destOrd="0" parTransId="{B158486E-BA5B-4E4F-B011-0C917C81A460}" sibTransId="{BDCEB862-703C-4FFF-94AE-64AFBDC2E419}"/>
    <dgm:cxn modelId="{1DA1450D-3F50-422D-A32B-AC80089468BF}" srcId="{818EAE64-7FD9-4577-A0C9-0D34D40966AE}" destId="{6B8C4DAF-9006-4B6B-B5DB-8A2CEB9E7B35}" srcOrd="1" destOrd="0" parTransId="{56AE4ED5-6C8F-47DF-850C-7AE2FB4E95C2}" sibTransId="{6E6B2916-1D0D-4A84-8E57-005398BE5E5A}"/>
    <dgm:cxn modelId="{5F0ECF11-EB1A-4240-B280-0F39716D16B0}" srcId="{2B03E994-C9D5-4304-9222-34D22EA527BA}" destId="{E0BBA33D-F975-4940-8918-44FC89EACCD1}" srcOrd="0" destOrd="0" parTransId="{4D68A337-9D0C-4EBD-AF42-5AE458FF90BA}" sibTransId="{48169E47-BC34-4939-A737-6AF49A2FBDC9}"/>
    <dgm:cxn modelId="{A2449213-A0CB-4ABF-A515-86FD414026BD}" type="presOf" srcId="{6B608C71-63C0-48A0-A781-A914FA87B99A}" destId="{6DA99CA9-BCDD-4871-B7BD-EB552B1B2665}" srcOrd="0" destOrd="2" presId="urn:microsoft.com/office/officeart/2005/8/layout/vList2"/>
    <dgm:cxn modelId="{6823FD14-9D7F-46B0-9B05-F75307E53B68}" srcId="{2B03E994-C9D5-4304-9222-34D22EA527BA}" destId="{BB5D0F86-8FE7-4024-9480-B5CB98252531}" srcOrd="1" destOrd="0" parTransId="{9F242D39-4D74-443A-8CBF-261F3BC7AA63}" sibTransId="{E1895F38-9DE6-406F-8B24-F5BCCFD1F673}"/>
    <dgm:cxn modelId="{70405415-B402-4861-8066-944E6BD734CB}" srcId="{BB5D0F86-8FE7-4024-9480-B5CB98252531}" destId="{23B1D77F-0C32-43C4-A108-3EAD751AF571}" srcOrd="7" destOrd="0" parTransId="{BD5E6B45-5C09-4EB1-81A9-5AC962271F6A}" sibTransId="{55063F9F-CA7D-4A03-BEB2-DF0CFC004704}"/>
    <dgm:cxn modelId="{43DC7F24-6C1E-4F21-836F-9A3099862E6D}" type="presOf" srcId="{818EAE64-7FD9-4577-A0C9-0D34D40966AE}" destId="{27D65683-135E-4766-8270-97631EBD0E6D}" srcOrd="0" destOrd="0" presId="urn:microsoft.com/office/officeart/2005/8/layout/vList2"/>
    <dgm:cxn modelId="{B1B90138-0E90-4AD7-9723-597580A35BA1}" type="presOf" srcId="{0082604C-38F7-4CBC-8C0F-BF92007B6AED}" destId="{B8998F28-E8EB-47FF-9EFA-D5F81B8A3DAD}" srcOrd="0" destOrd="3" presId="urn:microsoft.com/office/officeart/2005/8/layout/vList2"/>
    <dgm:cxn modelId="{29744C3B-155D-46B8-9497-C1B79D3AB7C7}" srcId="{818EAE64-7FD9-4577-A0C9-0D34D40966AE}" destId="{27F220AC-3D5A-4B39-932B-6EE3B2E2EF5E}" srcOrd="0" destOrd="0" parTransId="{84935FF5-96D3-4154-8E71-1238048197F8}" sibTransId="{A128E660-EA9F-4FFD-A0A2-470DFD28A172}"/>
    <dgm:cxn modelId="{65B3903D-7AAF-4120-89C4-0F830F5D2371}" srcId="{BB5D0F86-8FE7-4024-9480-B5CB98252531}" destId="{90711AF9-D2A3-48BB-BBAE-CC8A1A0EC896}" srcOrd="6" destOrd="0" parTransId="{45A97D2F-BF1E-4917-994F-B50FC1542203}" sibTransId="{42998D9D-DEDC-4C5C-858B-DC39C654FE61}"/>
    <dgm:cxn modelId="{3A89CB5B-3804-40C4-963A-2341D10C2F73}" type="presOf" srcId="{6B8C4DAF-9006-4B6B-B5DB-8A2CEB9E7B35}" destId="{6DA99CA9-BCDD-4871-B7BD-EB552B1B2665}" srcOrd="0" destOrd="1" presId="urn:microsoft.com/office/officeart/2005/8/layout/vList2"/>
    <dgm:cxn modelId="{36EAD65D-2DDE-4D17-ACAF-A7B4F0D0E82A}" type="presOf" srcId="{2B03E994-C9D5-4304-9222-34D22EA527BA}" destId="{D64EAC96-2F4A-4420-A997-33473F254C87}" srcOrd="0" destOrd="0" presId="urn:microsoft.com/office/officeart/2005/8/layout/vList2"/>
    <dgm:cxn modelId="{9A013260-E0B3-42D8-B400-C6E938F9E2B2}" srcId="{BB5D0F86-8FE7-4024-9480-B5CB98252531}" destId="{00417D10-4CB6-4874-ADE6-872189C7C36A}" srcOrd="5" destOrd="0" parTransId="{FC927BC2-0DB4-4FB3-AC58-7B42DAAED368}" sibTransId="{13900D4A-4539-4614-B93C-E975ABCB7B2E}"/>
    <dgm:cxn modelId="{A373BE64-A632-4E58-AEF3-292AE94DF40A}" srcId="{818EAE64-7FD9-4577-A0C9-0D34D40966AE}" destId="{6B608C71-63C0-48A0-A781-A914FA87B99A}" srcOrd="2" destOrd="0" parTransId="{3F8A1027-EC19-4736-8781-199E369D2A6F}" sibTransId="{A2D35C4A-277D-4644-8B66-08059412DE7B}"/>
    <dgm:cxn modelId="{EDE5A766-1610-46AC-9763-0613FC18D379}" type="presOf" srcId="{F423EA5F-7361-4576-B752-724C59131CBF}" destId="{10CD71A9-907E-4D98-92EA-05F03DD04CCC}" srcOrd="0" destOrd="0" presId="urn:microsoft.com/office/officeart/2005/8/layout/vList2"/>
    <dgm:cxn modelId="{25631A4B-4879-455B-8883-040EB5C64726}" srcId="{BB5D0F86-8FE7-4024-9480-B5CB98252531}" destId="{832B35FD-146C-4170-928E-563BB47014F2}" srcOrd="4" destOrd="0" parTransId="{CEA9D3FA-4B2B-43C6-9A6E-C29555458F91}" sibTransId="{F4B8DF76-AB90-44FD-B89A-FC9C1F694F5A}"/>
    <dgm:cxn modelId="{12E27470-3CC7-4B6E-8049-24DF029F326A}" type="presOf" srcId="{2A936A14-FBC9-4A12-B2C6-946ECAB9EA89}" destId="{720A47AC-05C1-431F-AE72-98BFE88E7B29}" srcOrd="0" destOrd="0" presId="urn:microsoft.com/office/officeart/2005/8/layout/vList2"/>
    <dgm:cxn modelId="{E3D9F072-2810-4629-83A8-EEF90A787A99}" srcId="{BB5D0F86-8FE7-4024-9480-B5CB98252531}" destId="{61E43087-EBF0-472E-BE42-A49A75CE67C4}" srcOrd="0" destOrd="0" parTransId="{8C408580-F3D8-4016-904A-F54A0ACBCC28}" sibTransId="{1A66346F-A65A-41D3-AD0B-F38170963BBE}"/>
    <dgm:cxn modelId="{3B2BBA55-C9F4-416E-B821-0F4D1FCE9C9E}" type="presOf" srcId="{5E3A6BCD-26BE-4E3D-AFB2-2B5DB99EF342}" destId="{F9728A32-4F70-4D71-8542-34B367E0414A}" srcOrd="0" destOrd="0" presId="urn:microsoft.com/office/officeart/2005/8/layout/vList2"/>
    <dgm:cxn modelId="{F25B0B56-1D45-4565-AF91-5DDA6E198062}" type="presOf" srcId="{00417D10-4CB6-4874-ADE6-872189C7C36A}" destId="{B8998F28-E8EB-47FF-9EFA-D5F81B8A3DAD}" srcOrd="0" destOrd="5" presId="urn:microsoft.com/office/officeart/2005/8/layout/vList2"/>
    <dgm:cxn modelId="{6CDD4976-193A-4B31-B2BE-0B33C7FA6D1A}" srcId="{E0BBA33D-F975-4940-8918-44FC89EACCD1}" destId="{5E3A6BCD-26BE-4E3D-AFB2-2B5DB99EF342}" srcOrd="0" destOrd="0" parTransId="{CD25EB5A-41E8-4FD0-87E8-D94D7A2BA572}" sibTransId="{B65F1749-B226-419F-9B11-CBA0A5564A31}"/>
    <dgm:cxn modelId="{C1061759-C305-481F-BCE0-D6BE7D2ECF65}" type="presOf" srcId="{832B35FD-146C-4170-928E-563BB47014F2}" destId="{B8998F28-E8EB-47FF-9EFA-D5F81B8A3DAD}" srcOrd="0" destOrd="4" presId="urn:microsoft.com/office/officeart/2005/8/layout/vList2"/>
    <dgm:cxn modelId="{CCB7CA89-AB30-47B8-ABDD-8371C4D6A850}" srcId="{BB5D0F86-8FE7-4024-9480-B5CB98252531}" destId="{24ED4141-FA80-4807-9D61-CE79682D8E54}" srcOrd="1" destOrd="0" parTransId="{C47EBC09-A301-4F8D-B614-5E93BEFC1B0E}" sibTransId="{7B0A5BEB-4ADF-42BC-BC12-C038FBF00F1A}"/>
    <dgm:cxn modelId="{6E4ACE91-5C8E-4B78-BDE8-439F37FE14B5}" srcId="{2B03E994-C9D5-4304-9222-34D22EA527BA}" destId="{818EAE64-7FD9-4577-A0C9-0D34D40966AE}" srcOrd="5" destOrd="0" parTransId="{E8D10197-0B34-4EE3-B9EF-A9EF51C42453}" sibTransId="{1427F48F-C1CA-4DD7-B2E7-924C11EF1914}"/>
    <dgm:cxn modelId="{EF05F59E-2D55-49BB-ABED-B59BEBA0E759}" type="presOf" srcId="{23B1D77F-0C32-43C4-A108-3EAD751AF571}" destId="{B8998F28-E8EB-47FF-9EFA-D5F81B8A3DAD}" srcOrd="0" destOrd="7" presId="urn:microsoft.com/office/officeart/2005/8/layout/vList2"/>
    <dgm:cxn modelId="{C7F9BFA8-978C-4588-89C7-2E4654118D56}" type="presOf" srcId="{DA68E25E-9F74-4B83-8C27-B8FE7B4DCDC7}" destId="{3BA2CF97-437C-48C9-8250-E31FE201185E}" srcOrd="0" destOrd="0" presId="urn:microsoft.com/office/officeart/2005/8/layout/vList2"/>
    <dgm:cxn modelId="{4AB884D0-F6FB-47CE-8811-956678D44952}" type="presOf" srcId="{E0BBA33D-F975-4940-8918-44FC89EACCD1}" destId="{026A4330-D8C0-476F-A6B6-432CA55E1D18}" srcOrd="0" destOrd="0" presId="urn:microsoft.com/office/officeart/2005/8/layout/vList2"/>
    <dgm:cxn modelId="{C2DDD8D0-F6B4-4065-8F09-73A04367E135}" type="presOf" srcId="{24ED4141-FA80-4807-9D61-CE79682D8E54}" destId="{B8998F28-E8EB-47FF-9EFA-D5F81B8A3DAD}" srcOrd="0" destOrd="1" presId="urn:microsoft.com/office/officeart/2005/8/layout/vList2"/>
    <dgm:cxn modelId="{8A20D9D7-768C-40A9-9A43-8B41760F3900}" srcId="{BB5D0F86-8FE7-4024-9480-B5CB98252531}" destId="{AE8B2F09-3218-400B-A0B4-0F35B00FF9E9}" srcOrd="2" destOrd="0" parTransId="{583C39D6-F1CB-4F47-B98D-59446D25DD2A}" sibTransId="{D4A7B6DF-374C-4A4A-B3EB-73FB06F2B443}"/>
    <dgm:cxn modelId="{E52E56DC-12C3-4259-8D57-9557E729D21A}" type="presOf" srcId="{0FDC90BC-C310-4455-87BD-01582C7543C7}" destId="{4737902C-C261-496B-A47B-404991376D32}" srcOrd="0" destOrd="0" presId="urn:microsoft.com/office/officeart/2005/8/layout/vList2"/>
    <dgm:cxn modelId="{31FD88DC-CF8E-475B-9F3C-0C0991DAFD66}" type="presOf" srcId="{90711AF9-D2A3-48BB-BBAE-CC8A1A0EC896}" destId="{B8998F28-E8EB-47FF-9EFA-D5F81B8A3DAD}" srcOrd="0" destOrd="6" presId="urn:microsoft.com/office/officeart/2005/8/layout/vList2"/>
    <dgm:cxn modelId="{F52D0FEA-28D7-4CE0-88BE-6AB07C3E6038}" type="presOf" srcId="{AE8B2F09-3218-400B-A0B4-0F35B00FF9E9}" destId="{B8998F28-E8EB-47FF-9EFA-D5F81B8A3DAD}" srcOrd="0" destOrd="2" presId="urn:microsoft.com/office/officeart/2005/8/layout/vList2"/>
    <dgm:cxn modelId="{680D16ED-C558-406E-A260-7EFCB64086AC}" type="presOf" srcId="{BB5D0F86-8FE7-4024-9480-B5CB98252531}" destId="{5A4522BD-FC6D-429B-B56E-1BF34EA86221}" srcOrd="0" destOrd="0" presId="urn:microsoft.com/office/officeart/2005/8/layout/vList2"/>
    <dgm:cxn modelId="{F25236EF-C140-4700-8668-8F6DF6CA1F57}" type="presOf" srcId="{27F220AC-3D5A-4B39-932B-6EE3B2E2EF5E}" destId="{6DA99CA9-BCDD-4871-B7BD-EB552B1B2665}" srcOrd="0" destOrd="0" presId="urn:microsoft.com/office/officeart/2005/8/layout/vList2"/>
    <dgm:cxn modelId="{4F5509F0-D4BC-4835-9FC0-4CDC9B07BA09}" srcId="{2B03E994-C9D5-4304-9222-34D22EA527BA}" destId="{DA68E25E-9F74-4B83-8C27-B8FE7B4DCDC7}" srcOrd="3" destOrd="0" parTransId="{8E6DDF25-2902-4318-A160-D1F8CBA88252}" sibTransId="{5C97C68A-C846-49BF-8040-C3608AE8DC94}"/>
    <dgm:cxn modelId="{36D03AFB-0D26-4464-AB96-503E422C1B4B}" srcId="{BB5D0F86-8FE7-4024-9480-B5CB98252531}" destId="{0082604C-38F7-4CBC-8C0F-BF92007B6AED}" srcOrd="3" destOrd="0" parTransId="{607BEDDF-0162-409D-9E91-91C36185FE49}" sibTransId="{456A77E9-BA18-41C2-AE4F-00FFFCE0F096}"/>
    <dgm:cxn modelId="{DB8669FE-065F-4B59-A479-4F964AEB33BE}" type="presOf" srcId="{61E43087-EBF0-472E-BE42-A49A75CE67C4}" destId="{B8998F28-E8EB-47FF-9EFA-D5F81B8A3DAD}" srcOrd="0" destOrd="0" presId="urn:microsoft.com/office/officeart/2005/8/layout/vList2"/>
    <dgm:cxn modelId="{FE107F2F-7BCA-46D4-A6EC-470C372B4EF0}" type="presParOf" srcId="{D64EAC96-2F4A-4420-A997-33473F254C87}" destId="{026A4330-D8C0-476F-A6B6-432CA55E1D18}" srcOrd="0" destOrd="0" presId="urn:microsoft.com/office/officeart/2005/8/layout/vList2"/>
    <dgm:cxn modelId="{AE1CB719-C88F-4BF6-AE9E-F49803CF0A7C}" type="presParOf" srcId="{D64EAC96-2F4A-4420-A997-33473F254C87}" destId="{F9728A32-4F70-4D71-8542-34B367E0414A}" srcOrd="1" destOrd="0" presId="urn:microsoft.com/office/officeart/2005/8/layout/vList2"/>
    <dgm:cxn modelId="{FFB5D2D2-D61A-4788-B7D3-11BEBF8E25FE}" type="presParOf" srcId="{D64EAC96-2F4A-4420-A997-33473F254C87}" destId="{5A4522BD-FC6D-429B-B56E-1BF34EA86221}" srcOrd="2" destOrd="0" presId="urn:microsoft.com/office/officeart/2005/8/layout/vList2"/>
    <dgm:cxn modelId="{A41CA052-DA2E-4013-9B38-547098FFA398}" type="presParOf" srcId="{D64EAC96-2F4A-4420-A997-33473F254C87}" destId="{B8998F28-E8EB-47FF-9EFA-D5F81B8A3DAD}" srcOrd="3" destOrd="0" presId="urn:microsoft.com/office/officeart/2005/8/layout/vList2"/>
    <dgm:cxn modelId="{D5BE4306-D201-42C7-8F2E-6C16EE53E608}" type="presParOf" srcId="{D64EAC96-2F4A-4420-A997-33473F254C87}" destId="{720A47AC-05C1-431F-AE72-98BFE88E7B29}" srcOrd="4" destOrd="0" presId="urn:microsoft.com/office/officeart/2005/8/layout/vList2"/>
    <dgm:cxn modelId="{FFCAC152-322F-4563-A2BD-955A38A4182E}" type="presParOf" srcId="{D64EAC96-2F4A-4420-A997-33473F254C87}" destId="{F46EAD02-4247-45D6-B7A8-632CDC14C771}" srcOrd="5" destOrd="0" presId="urn:microsoft.com/office/officeart/2005/8/layout/vList2"/>
    <dgm:cxn modelId="{CA961158-62CD-47B0-B34B-3F7D01EED429}" type="presParOf" srcId="{D64EAC96-2F4A-4420-A997-33473F254C87}" destId="{3BA2CF97-437C-48C9-8250-E31FE201185E}" srcOrd="6" destOrd="0" presId="urn:microsoft.com/office/officeart/2005/8/layout/vList2"/>
    <dgm:cxn modelId="{4E7FAB36-C1A4-47CC-AE84-D30F7C2B6119}" type="presParOf" srcId="{D64EAC96-2F4A-4420-A997-33473F254C87}" destId="{ECD1F1CD-2236-47EF-82A0-2BCE9851C6B2}" srcOrd="7" destOrd="0" presId="urn:microsoft.com/office/officeart/2005/8/layout/vList2"/>
    <dgm:cxn modelId="{F6587D52-F555-49DB-B5A4-E27CE9F3BC82}" type="presParOf" srcId="{D64EAC96-2F4A-4420-A997-33473F254C87}" destId="{4737902C-C261-496B-A47B-404991376D32}" srcOrd="8" destOrd="0" presId="urn:microsoft.com/office/officeart/2005/8/layout/vList2"/>
    <dgm:cxn modelId="{55F58370-C377-46A5-9DBB-8F41444FF022}" type="presParOf" srcId="{D64EAC96-2F4A-4420-A997-33473F254C87}" destId="{3E56F28C-9924-4D69-A0B3-90CB6C2BC6AE}" srcOrd="9" destOrd="0" presId="urn:microsoft.com/office/officeart/2005/8/layout/vList2"/>
    <dgm:cxn modelId="{CE131CC8-B402-4A4B-8607-F657BDA2FE1F}" type="presParOf" srcId="{D64EAC96-2F4A-4420-A997-33473F254C87}" destId="{27D65683-135E-4766-8270-97631EBD0E6D}" srcOrd="10" destOrd="0" presId="urn:microsoft.com/office/officeart/2005/8/layout/vList2"/>
    <dgm:cxn modelId="{FD51DD08-E539-42CB-8B8F-BA00C00CD3F8}" type="presParOf" srcId="{D64EAC96-2F4A-4420-A997-33473F254C87}" destId="{6DA99CA9-BCDD-4871-B7BD-EB552B1B2665}" srcOrd="11" destOrd="0" presId="urn:microsoft.com/office/officeart/2005/8/layout/vList2"/>
    <dgm:cxn modelId="{BEDC4FE9-AE76-46A9-B867-D5686C5CA003}" type="presParOf" srcId="{D64EAC96-2F4A-4420-A997-33473F254C87}" destId="{10CD71A9-907E-4D98-92EA-05F03DD04CC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9805D-429C-43D0-9A3E-6A9B238606A7}">
      <dsp:nvSpPr>
        <dsp:cNvPr id="0" name=""/>
        <dsp:cNvSpPr/>
      </dsp:nvSpPr>
      <dsp:spPr>
        <a:xfrm>
          <a:off x="0" y="321743"/>
          <a:ext cx="5833737" cy="1565679"/>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PAs are employed as permanent members of staff and do not need to rotate.  A department can train them to meet the needs of their service and will therefore reap the rewards for that investment.</a:t>
          </a:r>
        </a:p>
      </dsp:txBody>
      <dsp:txXfrm>
        <a:off x="76430" y="398173"/>
        <a:ext cx="5680877" cy="1412819"/>
      </dsp:txXfrm>
    </dsp:sp>
    <dsp:sp modelId="{A357281E-035C-4CCE-AD57-61935BFED56C}">
      <dsp:nvSpPr>
        <dsp:cNvPr id="0" name=""/>
        <dsp:cNvSpPr/>
      </dsp:nvSpPr>
      <dsp:spPr>
        <a:xfrm>
          <a:off x="0" y="1939263"/>
          <a:ext cx="5833737" cy="1565679"/>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As a PA working in Trauma and Orthopaedic surgery for 9 years it has been my privilege to develop post-graduate PA training in surgical skills and anatomy, to support PAs in their first year working in a surgical specialty with the aim to develop surgical skills knowledge and experience.</a:t>
          </a:r>
        </a:p>
      </dsp:txBody>
      <dsp:txXfrm>
        <a:off x="76430" y="2015693"/>
        <a:ext cx="5680877" cy="1412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5DD60-7423-4CDB-9730-10810AF1A9A9}">
      <dsp:nvSpPr>
        <dsp:cNvPr id="0" name=""/>
        <dsp:cNvSpPr/>
      </dsp:nvSpPr>
      <dsp:spPr>
        <a:xfrm>
          <a:off x="440658" y="439581"/>
          <a:ext cx="461998" cy="3669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30F572-2C3A-432E-85B1-F0A1B6B231FD}">
      <dsp:nvSpPr>
        <dsp:cNvPr id="0" name=""/>
        <dsp:cNvSpPr/>
      </dsp:nvSpPr>
      <dsp:spPr>
        <a:xfrm>
          <a:off x="11659" y="951822"/>
          <a:ext cx="1319996" cy="104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RCS accredited Foundations in Surgical Skills and Anatomy </a:t>
          </a:r>
          <a:endParaRPr lang="en-US" sz="1400" kern="1200" dirty="0">
            <a:latin typeface="Calibri Light" panose="020F0302020204030204"/>
          </a:endParaRPr>
        </a:p>
      </dsp:txBody>
      <dsp:txXfrm>
        <a:off x="11659" y="951822"/>
        <a:ext cx="1319996" cy="1040467"/>
      </dsp:txXfrm>
    </dsp:sp>
    <dsp:sp modelId="{DAEB89A5-8B45-4ACC-BD8E-0E967DC8D62D}">
      <dsp:nvSpPr>
        <dsp:cNvPr id="0" name=""/>
        <dsp:cNvSpPr/>
      </dsp:nvSpPr>
      <dsp:spPr>
        <a:xfrm>
          <a:off x="11659" y="2059862"/>
          <a:ext cx="1319996" cy="175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2 weeks face to face at Medway campus</a:t>
          </a:r>
        </a:p>
      </dsp:txBody>
      <dsp:txXfrm>
        <a:off x="11659" y="2059862"/>
        <a:ext cx="1319996" cy="1758325"/>
      </dsp:txXfrm>
    </dsp:sp>
    <dsp:sp modelId="{FB70ACBC-AD3E-4EF2-B37F-ED58D756854E}">
      <dsp:nvSpPr>
        <dsp:cNvPr id="0" name=""/>
        <dsp:cNvSpPr/>
      </dsp:nvSpPr>
      <dsp:spPr>
        <a:xfrm>
          <a:off x="1991654" y="439581"/>
          <a:ext cx="461998" cy="3669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C25D05-49DA-4FA9-9B51-F8041DD5A66C}">
      <dsp:nvSpPr>
        <dsp:cNvPr id="0" name=""/>
        <dsp:cNvSpPr/>
      </dsp:nvSpPr>
      <dsp:spPr>
        <a:xfrm>
          <a:off x="1562655" y="951822"/>
          <a:ext cx="1319996" cy="104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100000"/>
            </a:lnSpc>
            <a:spcBef>
              <a:spcPct val="0"/>
            </a:spcBef>
            <a:spcAft>
              <a:spcPct val="35000"/>
            </a:spcAft>
            <a:buNone/>
            <a:defRPr b="1"/>
          </a:pPr>
          <a:r>
            <a:rPr lang="en-US" sz="1400" kern="1200" dirty="0"/>
            <a:t>Surgical practice</a:t>
          </a:r>
          <a:r>
            <a:rPr lang="en-US" sz="1400" kern="1200" dirty="0">
              <a:latin typeface="Calibri Light" panose="020F0302020204030204"/>
            </a:rPr>
            <a:t> </a:t>
          </a:r>
          <a:endParaRPr lang="en-US" sz="1400" kern="1200" dirty="0"/>
        </a:p>
      </dsp:txBody>
      <dsp:txXfrm>
        <a:off x="1562655" y="951822"/>
        <a:ext cx="1319996" cy="1040467"/>
      </dsp:txXfrm>
    </dsp:sp>
    <dsp:sp modelId="{BB5390DC-AFEF-4B59-9AD3-013C822941C3}">
      <dsp:nvSpPr>
        <dsp:cNvPr id="0" name=""/>
        <dsp:cNvSpPr/>
      </dsp:nvSpPr>
      <dsp:spPr>
        <a:xfrm>
          <a:off x="1562655" y="2059862"/>
          <a:ext cx="1319996" cy="175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Ward round/ ward work</a:t>
          </a:r>
        </a:p>
        <a:p>
          <a:pPr marL="0" lvl="0" indent="0" algn="ctr" defTabSz="488950">
            <a:lnSpc>
              <a:spcPct val="100000"/>
            </a:lnSpc>
            <a:spcBef>
              <a:spcPct val="0"/>
            </a:spcBef>
            <a:spcAft>
              <a:spcPct val="35000"/>
            </a:spcAft>
            <a:buNone/>
          </a:pPr>
          <a:r>
            <a:rPr lang="en-US" sz="1100" kern="1200" dirty="0"/>
            <a:t>2 sessions in theatre </a:t>
          </a:r>
        </a:p>
        <a:p>
          <a:pPr marL="0" lvl="0" indent="0" algn="ctr" defTabSz="488950">
            <a:lnSpc>
              <a:spcPct val="100000"/>
            </a:lnSpc>
            <a:spcBef>
              <a:spcPct val="0"/>
            </a:spcBef>
            <a:spcAft>
              <a:spcPct val="35000"/>
            </a:spcAft>
            <a:buNone/>
          </a:pPr>
          <a:r>
            <a:rPr lang="en-US" sz="1100" kern="1200" dirty="0"/>
            <a:t>1 out-patient clinic</a:t>
          </a:r>
        </a:p>
        <a:p>
          <a:pPr marL="0" lvl="0" indent="0" algn="ctr" defTabSz="488950">
            <a:lnSpc>
              <a:spcPct val="100000"/>
            </a:lnSpc>
            <a:spcBef>
              <a:spcPct val="0"/>
            </a:spcBef>
            <a:spcAft>
              <a:spcPct val="35000"/>
            </a:spcAft>
            <a:buNone/>
          </a:pPr>
          <a:r>
            <a:rPr lang="en-US" sz="1100" kern="1200" dirty="0"/>
            <a:t>Emergency work</a:t>
          </a:r>
        </a:p>
        <a:p>
          <a:pPr marL="0" lvl="0" indent="0" algn="ctr" defTabSz="488950">
            <a:lnSpc>
              <a:spcPct val="100000"/>
            </a:lnSpc>
            <a:spcBef>
              <a:spcPct val="0"/>
            </a:spcBef>
            <a:spcAft>
              <a:spcPct val="35000"/>
            </a:spcAft>
            <a:buNone/>
          </a:pPr>
          <a:r>
            <a:rPr lang="en-US" sz="1100" kern="1200" dirty="0"/>
            <a:t>1 post-call review session</a:t>
          </a:r>
        </a:p>
        <a:p>
          <a:pPr marL="0" lvl="0" indent="0" algn="ctr" defTabSz="488950">
            <a:lnSpc>
              <a:spcPct val="100000"/>
            </a:lnSpc>
            <a:spcBef>
              <a:spcPct val="0"/>
            </a:spcBef>
            <a:spcAft>
              <a:spcPct val="35000"/>
            </a:spcAft>
            <a:buNone/>
          </a:pPr>
          <a:r>
            <a:rPr lang="en-US" sz="1100" kern="1200" dirty="0"/>
            <a:t>Post on take round</a:t>
          </a:r>
        </a:p>
        <a:p>
          <a:pPr marL="0" lvl="0" indent="0" algn="ctr" defTabSz="488950">
            <a:lnSpc>
              <a:spcPct val="100000"/>
            </a:lnSpc>
            <a:spcBef>
              <a:spcPct val="0"/>
            </a:spcBef>
            <a:spcAft>
              <a:spcPct val="35000"/>
            </a:spcAft>
            <a:buNone/>
          </a:pPr>
          <a:r>
            <a:rPr lang="en-US" sz="1100" kern="1200" dirty="0"/>
            <a:t>Full integrated working practice into a surgical team including attendance and presenting at MDT's, X-ray meetings and ward meetings</a:t>
          </a:r>
        </a:p>
        <a:p>
          <a:pPr marL="0" lvl="0" indent="0" algn="ctr" defTabSz="488950">
            <a:lnSpc>
              <a:spcPct val="100000"/>
            </a:lnSpc>
            <a:spcBef>
              <a:spcPct val="0"/>
            </a:spcBef>
            <a:spcAft>
              <a:spcPct val="35000"/>
            </a:spcAft>
            <a:buNone/>
          </a:pPr>
          <a:r>
            <a:rPr lang="en-US" sz="1100" kern="1200" dirty="0"/>
            <a:t>Weekly Trust based teaching</a:t>
          </a:r>
        </a:p>
      </dsp:txBody>
      <dsp:txXfrm>
        <a:off x="1562655" y="2059862"/>
        <a:ext cx="1319996" cy="1758325"/>
      </dsp:txXfrm>
    </dsp:sp>
    <dsp:sp modelId="{BB58135C-76BA-4422-8AED-8D9CECC45C36}">
      <dsp:nvSpPr>
        <dsp:cNvPr id="0" name=""/>
        <dsp:cNvSpPr/>
      </dsp:nvSpPr>
      <dsp:spPr>
        <a:xfrm>
          <a:off x="3542649" y="439581"/>
          <a:ext cx="461998" cy="3669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82718F-DFBE-4F89-83ED-3E2AE0D4C171}">
      <dsp:nvSpPr>
        <dsp:cNvPr id="0" name=""/>
        <dsp:cNvSpPr/>
      </dsp:nvSpPr>
      <dsp:spPr>
        <a:xfrm>
          <a:off x="3113650" y="951822"/>
          <a:ext cx="1319996" cy="104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A specialist module provided by the university </a:t>
          </a:r>
          <a:r>
            <a:rPr lang="en-US" sz="1400" kern="1200" dirty="0" err="1"/>
            <a:t>eg</a:t>
          </a:r>
          <a:r>
            <a:rPr lang="en-US" sz="1400" kern="1200" dirty="0"/>
            <a:t>- appendicular skeleton x-ray interpretation</a:t>
          </a:r>
        </a:p>
      </dsp:txBody>
      <dsp:txXfrm>
        <a:off x="3113650" y="951822"/>
        <a:ext cx="1319996" cy="1040467"/>
      </dsp:txXfrm>
    </dsp:sp>
    <dsp:sp modelId="{D6DF6B86-4FF1-497C-9280-C2D3F7E85582}">
      <dsp:nvSpPr>
        <dsp:cNvPr id="0" name=""/>
        <dsp:cNvSpPr/>
      </dsp:nvSpPr>
      <dsp:spPr>
        <a:xfrm>
          <a:off x="3113650" y="2059862"/>
          <a:ext cx="1319996" cy="1758325"/>
        </a:xfrm>
        <a:prstGeom prst="rect">
          <a:avLst/>
        </a:prstGeom>
        <a:noFill/>
        <a:ln>
          <a:noFill/>
        </a:ln>
        <a:effectLst/>
      </dsp:spPr>
      <dsp:style>
        <a:lnRef idx="0">
          <a:scrgbClr r="0" g="0" b="0"/>
        </a:lnRef>
        <a:fillRef idx="0">
          <a:scrgbClr r="0" g="0" b="0"/>
        </a:fillRef>
        <a:effectRef idx="0">
          <a:scrgbClr r="0" g="0" b="0"/>
        </a:effectRef>
        <a:fontRef idx="minor"/>
      </dsp:style>
    </dsp:sp>
    <dsp:sp modelId="{78AD030E-6EB3-425A-9B63-B8A8665C4123}">
      <dsp:nvSpPr>
        <dsp:cNvPr id="0" name=""/>
        <dsp:cNvSpPr/>
      </dsp:nvSpPr>
      <dsp:spPr>
        <a:xfrm>
          <a:off x="5093645" y="439581"/>
          <a:ext cx="461998" cy="3669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5185B40-5C8F-4168-AB1F-BAB2BA3E7EAA}">
      <dsp:nvSpPr>
        <dsp:cNvPr id="0" name=""/>
        <dsp:cNvSpPr/>
      </dsp:nvSpPr>
      <dsp:spPr>
        <a:xfrm>
          <a:off x="4664646" y="951822"/>
          <a:ext cx="1319996" cy="104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Action learning sets throughout the year</a:t>
          </a:r>
        </a:p>
      </dsp:txBody>
      <dsp:txXfrm>
        <a:off x="4664646" y="951822"/>
        <a:ext cx="1319996" cy="1040467"/>
      </dsp:txXfrm>
    </dsp:sp>
    <dsp:sp modelId="{D2A2C48D-AEDC-446B-9BB2-5E77BA63C8C9}">
      <dsp:nvSpPr>
        <dsp:cNvPr id="0" name=""/>
        <dsp:cNvSpPr/>
      </dsp:nvSpPr>
      <dsp:spPr>
        <a:xfrm>
          <a:off x="4664646" y="2059862"/>
          <a:ext cx="1319996" cy="1758325"/>
        </a:xfrm>
        <a:prstGeom prst="rect">
          <a:avLst/>
        </a:prstGeom>
        <a:noFill/>
        <a:ln>
          <a:noFill/>
        </a:ln>
        <a:effectLst/>
      </dsp:spPr>
      <dsp:style>
        <a:lnRef idx="0">
          <a:scrgbClr r="0" g="0" b="0"/>
        </a:lnRef>
        <a:fillRef idx="0">
          <a:scrgbClr r="0" g="0" b="0"/>
        </a:fillRef>
        <a:effectRef idx="0">
          <a:scrgbClr r="0" g="0" b="0"/>
        </a:effectRef>
        <a:fontRef idx="minor"/>
      </dsp:style>
    </dsp:sp>
    <dsp:sp modelId="{183185D2-817E-45B8-A256-69F0A9FF6803}">
      <dsp:nvSpPr>
        <dsp:cNvPr id="0" name=""/>
        <dsp:cNvSpPr/>
      </dsp:nvSpPr>
      <dsp:spPr>
        <a:xfrm>
          <a:off x="6644640" y="439581"/>
          <a:ext cx="461998" cy="3669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FB769D-EF3C-4098-9256-1BB855233FB6}">
      <dsp:nvSpPr>
        <dsp:cNvPr id="0" name=""/>
        <dsp:cNvSpPr/>
      </dsp:nvSpPr>
      <dsp:spPr>
        <a:xfrm>
          <a:off x="6215641" y="951822"/>
          <a:ext cx="1319996" cy="104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University liaison support</a:t>
          </a:r>
        </a:p>
      </dsp:txBody>
      <dsp:txXfrm>
        <a:off x="6215641" y="951822"/>
        <a:ext cx="1319996" cy="1040467"/>
      </dsp:txXfrm>
    </dsp:sp>
    <dsp:sp modelId="{AE9FCC71-BE56-42F0-8E8A-C11EEB0F3548}">
      <dsp:nvSpPr>
        <dsp:cNvPr id="0" name=""/>
        <dsp:cNvSpPr/>
      </dsp:nvSpPr>
      <dsp:spPr>
        <a:xfrm>
          <a:off x="6215641" y="2059862"/>
          <a:ext cx="1319996" cy="1758325"/>
        </a:xfrm>
        <a:prstGeom prst="rect">
          <a:avLst/>
        </a:prstGeom>
        <a:noFill/>
        <a:ln>
          <a:noFill/>
        </a:ln>
        <a:effectLst/>
      </dsp:spPr>
      <dsp:style>
        <a:lnRef idx="0">
          <a:scrgbClr r="0" g="0" b="0"/>
        </a:lnRef>
        <a:fillRef idx="0">
          <a:scrgbClr r="0" g="0" b="0"/>
        </a:fillRef>
        <a:effectRef idx="0">
          <a:scrgbClr r="0" g="0" b="0"/>
        </a:effectRef>
        <a:fontRef idx="minor"/>
      </dsp:style>
    </dsp:sp>
    <dsp:sp modelId="{DC042DC4-D1AF-4740-ABBA-F80AC9480DC1}">
      <dsp:nvSpPr>
        <dsp:cNvPr id="0" name=""/>
        <dsp:cNvSpPr/>
      </dsp:nvSpPr>
      <dsp:spPr>
        <a:xfrm>
          <a:off x="8195636" y="439581"/>
          <a:ext cx="461998" cy="36696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D28FE4-A583-46D3-AB1E-B3C10FCFFA25}">
      <dsp:nvSpPr>
        <dsp:cNvPr id="0" name=""/>
        <dsp:cNvSpPr/>
      </dsp:nvSpPr>
      <dsp:spPr>
        <a:xfrm>
          <a:off x="7766637" y="951822"/>
          <a:ext cx="1319996" cy="104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PA to complete an e-portfolio including</a:t>
          </a:r>
        </a:p>
      </dsp:txBody>
      <dsp:txXfrm>
        <a:off x="7766637" y="951822"/>
        <a:ext cx="1319996" cy="1040467"/>
      </dsp:txXfrm>
    </dsp:sp>
    <dsp:sp modelId="{7DCB6F96-357A-4945-BAD9-301FC9134C29}">
      <dsp:nvSpPr>
        <dsp:cNvPr id="0" name=""/>
        <dsp:cNvSpPr/>
      </dsp:nvSpPr>
      <dsp:spPr>
        <a:xfrm>
          <a:off x="7766637" y="2059862"/>
          <a:ext cx="1319996" cy="175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3 meetings with their supervisor per </a:t>
          </a:r>
          <a:r>
            <a:rPr lang="en-US" sz="1100" kern="1200" dirty="0" err="1"/>
            <a:t>speciality</a:t>
          </a:r>
          <a:endParaRPr lang="en-US" sz="1100" kern="1200" dirty="0"/>
        </a:p>
        <a:p>
          <a:pPr marL="0" lvl="0" indent="0" algn="ctr" defTabSz="488950">
            <a:lnSpc>
              <a:spcPct val="100000"/>
            </a:lnSpc>
            <a:spcBef>
              <a:spcPct val="0"/>
            </a:spcBef>
            <a:spcAft>
              <a:spcPct val="35000"/>
            </a:spcAft>
            <a:buNone/>
          </a:pPr>
          <a:r>
            <a:rPr lang="en-US" sz="1100" kern="1200" dirty="0"/>
            <a:t>Work based assessments</a:t>
          </a:r>
        </a:p>
        <a:p>
          <a:pPr marL="0" lvl="0" indent="0" algn="ctr" defTabSz="488950">
            <a:lnSpc>
              <a:spcPct val="100000"/>
            </a:lnSpc>
            <a:spcBef>
              <a:spcPct val="0"/>
            </a:spcBef>
            <a:spcAft>
              <a:spcPct val="35000"/>
            </a:spcAft>
            <a:buNone/>
          </a:pPr>
          <a:r>
            <a:rPr lang="en-US" sz="1100" kern="1200" dirty="0"/>
            <a:t>Patient log</a:t>
          </a:r>
        </a:p>
      </dsp:txBody>
      <dsp:txXfrm>
        <a:off x="7766637" y="2059862"/>
        <a:ext cx="1319996" cy="1758325"/>
      </dsp:txXfrm>
    </dsp:sp>
    <dsp:sp modelId="{C28B402F-2D83-4C7B-AE4B-CD5622D214CF}">
      <dsp:nvSpPr>
        <dsp:cNvPr id="0" name=""/>
        <dsp:cNvSpPr/>
      </dsp:nvSpPr>
      <dsp:spPr>
        <a:xfrm>
          <a:off x="9746631" y="439581"/>
          <a:ext cx="461998" cy="36696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DF62CE-5178-498F-8F8A-E9591795D593}">
      <dsp:nvSpPr>
        <dsp:cNvPr id="0" name=""/>
        <dsp:cNvSpPr/>
      </dsp:nvSpPr>
      <dsp:spPr>
        <a:xfrm>
          <a:off x="9317633" y="951822"/>
          <a:ext cx="1319996" cy="104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Learning agreement between the Trust, the University and the PA</a:t>
          </a:r>
        </a:p>
      </dsp:txBody>
      <dsp:txXfrm>
        <a:off x="9317633" y="951822"/>
        <a:ext cx="1319996" cy="1040467"/>
      </dsp:txXfrm>
    </dsp:sp>
    <dsp:sp modelId="{64C8199F-4012-4EB2-8987-3607B71E2425}">
      <dsp:nvSpPr>
        <dsp:cNvPr id="0" name=""/>
        <dsp:cNvSpPr/>
      </dsp:nvSpPr>
      <dsp:spPr>
        <a:xfrm>
          <a:off x="9317633" y="2059862"/>
          <a:ext cx="1319996" cy="175832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A4330-D8C0-476F-A6B6-432CA55E1D18}">
      <dsp:nvSpPr>
        <dsp:cNvPr id="0" name=""/>
        <dsp:cNvSpPr/>
      </dsp:nvSpPr>
      <dsp:spPr>
        <a:xfrm>
          <a:off x="0" y="711946"/>
          <a:ext cx="7884247" cy="359774"/>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defRPr b="1"/>
          </a:pPr>
          <a:r>
            <a:rPr lang="en-US" sz="1500" kern="1200" dirty="0"/>
            <a:t>RCS accredited Foundations in Surgical Skills and Anatomy</a:t>
          </a:r>
          <a:r>
            <a:rPr lang="en-US" sz="1500" kern="1200" dirty="0">
              <a:latin typeface="Calibri Light" panose="020F0302020204030204"/>
            </a:rPr>
            <a:t> </a:t>
          </a:r>
        </a:p>
      </dsp:txBody>
      <dsp:txXfrm>
        <a:off x="17563" y="729509"/>
        <a:ext cx="7849121" cy="324648"/>
      </dsp:txXfrm>
    </dsp:sp>
    <dsp:sp modelId="{F9728A32-4F70-4D71-8542-34B367E0414A}">
      <dsp:nvSpPr>
        <dsp:cNvPr id="0" name=""/>
        <dsp:cNvSpPr/>
      </dsp:nvSpPr>
      <dsp:spPr>
        <a:xfrm>
          <a:off x="0" y="1071721"/>
          <a:ext cx="7884247"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25"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2 weeks face to face at Medway campus</a:t>
          </a:r>
        </a:p>
      </dsp:txBody>
      <dsp:txXfrm>
        <a:off x="0" y="1071721"/>
        <a:ext cx="7884247" cy="248400"/>
      </dsp:txXfrm>
    </dsp:sp>
    <dsp:sp modelId="{5A4522BD-FC6D-429B-B56E-1BF34EA86221}">
      <dsp:nvSpPr>
        <dsp:cNvPr id="0" name=""/>
        <dsp:cNvSpPr/>
      </dsp:nvSpPr>
      <dsp:spPr>
        <a:xfrm>
          <a:off x="0" y="1320121"/>
          <a:ext cx="7884247" cy="359774"/>
        </a:xfrm>
        <a:prstGeom prst="roundRect">
          <a:avLst/>
        </a:prstGeom>
        <a:gradFill rotWithShape="0">
          <a:gsLst>
            <a:gs pos="0">
              <a:schemeClr val="accent2">
                <a:hueOff val="-518358"/>
                <a:satOff val="-2742"/>
                <a:lumOff val="-1046"/>
                <a:alphaOff val="0"/>
                <a:tint val="98000"/>
                <a:lumMod val="100000"/>
              </a:schemeClr>
            </a:gs>
            <a:gs pos="100000">
              <a:schemeClr val="accent2">
                <a:hueOff val="-518358"/>
                <a:satOff val="-2742"/>
                <a:lumOff val="-1046"/>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defRPr b="1"/>
          </a:pPr>
          <a:r>
            <a:rPr lang="en-US" sz="1500" kern="1200" dirty="0"/>
            <a:t>Surgical practice</a:t>
          </a:r>
          <a:r>
            <a:rPr lang="en-US" sz="1500" kern="1200" dirty="0">
              <a:latin typeface="Calibri Light" panose="020F0302020204030204"/>
            </a:rPr>
            <a:t> </a:t>
          </a:r>
          <a:endParaRPr lang="en-US" sz="1500" kern="1200" dirty="0"/>
        </a:p>
      </dsp:txBody>
      <dsp:txXfrm>
        <a:off x="17563" y="1337684"/>
        <a:ext cx="7849121" cy="324648"/>
      </dsp:txXfrm>
    </dsp:sp>
    <dsp:sp modelId="{B8998F28-E8EB-47FF-9EFA-D5F81B8A3DAD}">
      <dsp:nvSpPr>
        <dsp:cNvPr id="0" name=""/>
        <dsp:cNvSpPr/>
      </dsp:nvSpPr>
      <dsp:spPr>
        <a:xfrm>
          <a:off x="0" y="1679896"/>
          <a:ext cx="7884247" cy="183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25"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Ward round/ ward work</a:t>
          </a:r>
        </a:p>
        <a:p>
          <a:pPr marL="114300" lvl="1" indent="-114300" algn="l" defTabSz="533400">
            <a:lnSpc>
              <a:spcPct val="90000"/>
            </a:lnSpc>
            <a:spcBef>
              <a:spcPct val="0"/>
            </a:spcBef>
            <a:spcAft>
              <a:spcPct val="20000"/>
            </a:spcAft>
            <a:buChar char="•"/>
          </a:pPr>
          <a:r>
            <a:rPr lang="en-US" sz="1200" kern="1200" dirty="0"/>
            <a:t>2 sessions in theatre </a:t>
          </a:r>
        </a:p>
        <a:p>
          <a:pPr marL="114300" lvl="1" indent="-114300" algn="l" defTabSz="533400">
            <a:lnSpc>
              <a:spcPct val="90000"/>
            </a:lnSpc>
            <a:spcBef>
              <a:spcPct val="0"/>
            </a:spcBef>
            <a:spcAft>
              <a:spcPct val="20000"/>
            </a:spcAft>
            <a:buChar char="•"/>
          </a:pPr>
          <a:r>
            <a:rPr lang="en-US" sz="1200" kern="1200" dirty="0"/>
            <a:t>1 out-patient clinic</a:t>
          </a:r>
        </a:p>
        <a:p>
          <a:pPr marL="114300" lvl="1" indent="-114300" algn="l" defTabSz="533400">
            <a:lnSpc>
              <a:spcPct val="90000"/>
            </a:lnSpc>
            <a:spcBef>
              <a:spcPct val="0"/>
            </a:spcBef>
            <a:spcAft>
              <a:spcPct val="20000"/>
            </a:spcAft>
            <a:buChar char="•"/>
          </a:pPr>
          <a:r>
            <a:rPr lang="en-US" sz="1200" kern="1200" dirty="0"/>
            <a:t>Emergency work</a:t>
          </a:r>
        </a:p>
        <a:p>
          <a:pPr marL="114300" lvl="1" indent="-114300" algn="l" defTabSz="533400">
            <a:lnSpc>
              <a:spcPct val="90000"/>
            </a:lnSpc>
            <a:spcBef>
              <a:spcPct val="0"/>
            </a:spcBef>
            <a:spcAft>
              <a:spcPct val="20000"/>
            </a:spcAft>
            <a:buChar char="•"/>
          </a:pPr>
          <a:r>
            <a:rPr lang="en-US" sz="1200" kern="1200" dirty="0"/>
            <a:t>1 post-call review session</a:t>
          </a:r>
        </a:p>
        <a:p>
          <a:pPr marL="114300" lvl="1" indent="-114300" algn="l" defTabSz="533400">
            <a:lnSpc>
              <a:spcPct val="90000"/>
            </a:lnSpc>
            <a:spcBef>
              <a:spcPct val="0"/>
            </a:spcBef>
            <a:spcAft>
              <a:spcPct val="20000"/>
            </a:spcAft>
            <a:buChar char="•"/>
          </a:pPr>
          <a:r>
            <a:rPr lang="en-US" sz="1200" kern="1200" dirty="0"/>
            <a:t>Post on take round</a:t>
          </a:r>
        </a:p>
        <a:p>
          <a:pPr marL="114300" lvl="1" indent="-114300" algn="l" defTabSz="533400">
            <a:lnSpc>
              <a:spcPct val="90000"/>
            </a:lnSpc>
            <a:spcBef>
              <a:spcPct val="0"/>
            </a:spcBef>
            <a:spcAft>
              <a:spcPct val="20000"/>
            </a:spcAft>
            <a:buChar char="•"/>
          </a:pPr>
          <a:r>
            <a:rPr lang="en-US" sz="1200" kern="1200" dirty="0"/>
            <a:t>Full integrated working practice into a surgical team including attendance and presenting at MDT's, X-ray meetings and ward meetings</a:t>
          </a:r>
        </a:p>
        <a:p>
          <a:pPr marL="114300" lvl="1" indent="-114300" algn="l" defTabSz="533400">
            <a:lnSpc>
              <a:spcPct val="90000"/>
            </a:lnSpc>
            <a:spcBef>
              <a:spcPct val="0"/>
            </a:spcBef>
            <a:spcAft>
              <a:spcPct val="20000"/>
            </a:spcAft>
            <a:buChar char="•"/>
          </a:pPr>
          <a:r>
            <a:rPr lang="en-US" sz="1200" kern="1200" dirty="0"/>
            <a:t>Weekly Trust based teaching</a:t>
          </a:r>
        </a:p>
      </dsp:txBody>
      <dsp:txXfrm>
        <a:off x="0" y="1679896"/>
        <a:ext cx="7884247" cy="1831950"/>
      </dsp:txXfrm>
    </dsp:sp>
    <dsp:sp modelId="{720A47AC-05C1-431F-AE72-98BFE88E7B29}">
      <dsp:nvSpPr>
        <dsp:cNvPr id="0" name=""/>
        <dsp:cNvSpPr/>
      </dsp:nvSpPr>
      <dsp:spPr>
        <a:xfrm>
          <a:off x="0" y="3511847"/>
          <a:ext cx="7884247" cy="359774"/>
        </a:xfrm>
        <a:prstGeom prst="roundRect">
          <a:avLst/>
        </a:prstGeom>
        <a:gradFill rotWithShape="0">
          <a:gsLst>
            <a:gs pos="0">
              <a:schemeClr val="accent2">
                <a:hueOff val="-1036716"/>
                <a:satOff val="-5484"/>
                <a:lumOff val="-2091"/>
                <a:alphaOff val="0"/>
                <a:tint val="98000"/>
                <a:lumMod val="100000"/>
              </a:schemeClr>
            </a:gs>
            <a:gs pos="100000">
              <a:schemeClr val="accent2">
                <a:hueOff val="-1036716"/>
                <a:satOff val="-5484"/>
                <a:lumOff val="-209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defRPr b="1"/>
          </a:pPr>
          <a:r>
            <a:rPr lang="en-US" sz="1500" kern="1200" dirty="0"/>
            <a:t>A specialist module provided by the university </a:t>
          </a:r>
          <a:r>
            <a:rPr lang="en-US" sz="1500" kern="1200" dirty="0" err="1"/>
            <a:t>eg</a:t>
          </a:r>
          <a:r>
            <a:rPr lang="en-US" sz="1500" kern="1200" dirty="0"/>
            <a:t>- appendicular skeleton x-ray </a:t>
          </a:r>
          <a:r>
            <a:rPr lang="en-US" sz="1500" kern="1200" dirty="0">
              <a:latin typeface="Calibri Light" panose="020F0302020204030204"/>
            </a:rPr>
            <a:t>interpretation</a:t>
          </a:r>
          <a:endParaRPr lang="en-US" sz="1500" kern="1200" dirty="0" err="1">
            <a:latin typeface="Calibri Light" panose="020F0302020204030204"/>
          </a:endParaRPr>
        </a:p>
      </dsp:txBody>
      <dsp:txXfrm>
        <a:off x="17563" y="3529410"/>
        <a:ext cx="7849121" cy="324648"/>
      </dsp:txXfrm>
    </dsp:sp>
    <dsp:sp modelId="{3BA2CF97-437C-48C9-8250-E31FE201185E}">
      <dsp:nvSpPr>
        <dsp:cNvPr id="0" name=""/>
        <dsp:cNvSpPr/>
      </dsp:nvSpPr>
      <dsp:spPr>
        <a:xfrm>
          <a:off x="0" y="3914822"/>
          <a:ext cx="7884247" cy="359774"/>
        </a:xfrm>
        <a:prstGeom prst="roundRect">
          <a:avLst/>
        </a:prstGeom>
        <a:gradFill rotWithShape="0">
          <a:gsLst>
            <a:gs pos="0">
              <a:schemeClr val="accent2">
                <a:hueOff val="-1555074"/>
                <a:satOff val="-8227"/>
                <a:lumOff val="-3137"/>
                <a:alphaOff val="0"/>
                <a:tint val="98000"/>
                <a:lumMod val="100000"/>
              </a:schemeClr>
            </a:gs>
            <a:gs pos="100000">
              <a:schemeClr val="accent2">
                <a:hueOff val="-1555074"/>
                <a:satOff val="-8227"/>
                <a:lumOff val="-3137"/>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libri Light" panose="020F0302020204030204"/>
            </a:rPr>
            <a:t>Action</a:t>
          </a:r>
          <a:r>
            <a:rPr lang="en-US" sz="1500" kern="1200" dirty="0"/>
            <a:t> learning sets throughout the year</a:t>
          </a:r>
        </a:p>
      </dsp:txBody>
      <dsp:txXfrm>
        <a:off x="17563" y="3932385"/>
        <a:ext cx="7849121" cy="324648"/>
      </dsp:txXfrm>
    </dsp:sp>
    <dsp:sp modelId="{4737902C-C261-496B-A47B-404991376D32}">
      <dsp:nvSpPr>
        <dsp:cNvPr id="0" name=""/>
        <dsp:cNvSpPr/>
      </dsp:nvSpPr>
      <dsp:spPr>
        <a:xfrm>
          <a:off x="0" y="4317797"/>
          <a:ext cx="7884247" cy="359774"/>
        </a:xfrm>
        <a:prstGeom prst="roundRect">
          <a:avLst/>
        </a:prstGeom>
        <a:gradFill rotWithShape="0">
          <a:gsLst>
            <a:gs pos="0">
              <a:schemeClr val="accent2">
                <a:hueOff val="-2073432"/>
                <a:satOff val="-10969"/>
                <a:lumOff val="-4183"/>
                <a:alphaOff val="0"/>
                <a:tint val="98000"/>
                <a:lumMod val="100000"/>
              </a:schemeClr>
            </a:gs>
            <a:gs pos="100000">
              <a:schemeClr val="accent2">
                <a:hueOff val="-2073432"/>
                <a:satOff val="-10969"/>
                <a:lumOff val="-418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b="1"/>
          </a:pPr>
          <a:r>
            <a:rPr lang="en-US" sz="1500" kern="1200" dirty="0"/>
            <a:t>University liaison support</a:t>
          </a:r>
        </a:p>
      </dsp:txBody>
      <dsp:txXfrm>
        <a:off x="17563" y="4335360"/>
        <a:ext cx="7849121" cy="324648"/>
      </dsp:txXfrm>
    </dsp:sp>
    <dsp:sp modelId="{27D65683-135E-4766-8270-97631EBD0E6D}">
      <dsp:nvSpPr>
        <dsp:cNvPr id="0" name=""/>
        <dsp:cNvSpPr/>
      </dsp:nvSpPr>
      <dsp:spPr>
        <a:xfrm>
          <a:off x="0" y="4720771"/>
          <a:ext cx="7884247" cy="359774"/>
        </a:xfrm>
        <a:prstGeom prst="roundRect">
          <a:avLst/>
        </a:prstGeom>
        <a:gradFill rotWithShape="0">
          <a:gsLst>
            <a:gs pos="0">
              <a:schemeClr val="accent2">
                <a:hueOff val="-2591790"/>
                <a:satOff val="-13711"/>
                <a:lumOff val="-5228"/>
                <a:alphaOff val="0"/>
                <a:tint val="98000"/>
                <a:lumMod val="100000"/>
              </a:schemeClr>
            </a:gs>
            <a:gs pos="100000">
              <a:schemeClr val="accent2">
                <a:hueOff val="-2591790"/>
                <a:satOff val="-13711"/>
                <a:lumOff val="-5228"/>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b="1"/>
          </a:pPr>
          <a:r>
            <a:rPr lang="en-US" sz="1500" kern="1200" dirty="0"/>
            <a:t>PA to complete an e-portfolio including</a:t>
          </a:r>
        </a:p>
      </dsp:txBody>
      <dsp:txXfrm>
        <a:off x="17563" y="4738334"/>
        <a:ext cx="7849121" cy="324648"/>
      </dsp:txXfrm>
    </dsp:sp>
    <dsp:sp modelId="{6DA99CA9-BCDD-4871-B7BD-EB552B1B2665}">
      <dsp:nvSpPr>
        <dsp:cNvPr id="0" name=""/>
        <dsp:cNvSpPr/>
      </dsp:nvSpPr>
      <dsp:spPr>
        <a:xfrm>
          <a:off x="0" y="5080547"/>
          <a:ext cx="7884247"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325"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3 meetings with their supervisor per </a:t>
          </a:r>
          <a:r>
            <a:rPr lang="en-US" sz="1200" kern="1200" dirty="0" err="1"/>
            <a:t>speciality</a:t>
          </a:r>
          <a:endParaRPr lang="en-US" sz="1200" kern="1200" dirty="0"/>
        </a:p>
        <a:p>
          <a:pPr marL="114300" lvl="1" indent="-114300" algn="l" defTabSz="533400">
            <a:lnSpc>
              <a:spcPct val="90000"/>
            </a:lnSpc>
            <a:spcBef>
              <a:spcPct val="0"/>
            </a:spcBef>
            <a:spcAft>
              <a:spcPct val="20000"/>
            </a:spcAft>
            <a:buChar char="•"/>
          </a:pPr>
          <a:r>
            <a:rPr lang="en-US" sz="1200" kern="1200" dirty="0"/>
            <a:t>Work based assessments</a:t>
          </a:r>
        </a:p>
        <a:p>
          <a:pPr marL="114300" lvl="1" indent="-114300" algn="l" defTabSz="533400">
            <a:lnSpc>
              <a:spcPct val="90000"/>
            </a:lnSpc>
            <a:spcBef>
              <a:spcPct val="0"/>
            </a:spcBef>
            <a:spcAft>
              <a:spcPct val="20000"/>
            </a:spcAft>
            <a:buChar char="•"/>
          </a:pPr>
          <a:r>
            <a:rPr lang="en-US" sz="1200" kern="1200" dirty="0"/>
            <a:t>Patient log</a:t>
          </a:r>
        </a:p>
      </dsp:txBody>
      <dsp:txXfrm>
        <a:off x="0" y="5080547"/>
        <a:ext cx="7884247" cy="621000"/>
      </dsp:txXfrm>
    </dsp:sp>
    <dsp:sp modelId="{10CD71A9-907E-4D98-92EA-05F03DD04CCC}">
      <dsp:nvSpPr>
        <dsp:cNvPr id="0" name=""/>
        <dsp:cNvSpPr/>
      </dsp:nvSpPr>
      <dsp:spPr>
        <a:xfrm>
          <a:off x="0" y="5701547"/>
          <a:ext cx="7884247" cy="359774"/>
        </a:xfrm>
        <a:prstGeom prst="roundRec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defRPr b="1"/>
          </a:pPr>
          <a:r>
            <a:rPr lang="en-US" sz="1500" kern="1200" dirty="0"/>
            <a:t>Learning agreement between the Trust, the University and the PA</a:t>
          </a:r>
        </a:p>
      </dsp:txBody>
      <dsp:txXfrm>
        <a:off x="17563" y="5719110"/>
        <a:ext cx="7849121"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3/24/2023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94266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019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243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883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505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5667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8252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Tree>
    <p:extLst>
      <p:ext uri="{BB962C8B-B14F-4D97-AF65-F5344CB8AC3E}">
        <p14:creationId xmlns:p14="http://schemas.microsoft.com/office/powerpoint/2010/main" val="3279822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730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629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552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4381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685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533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225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956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648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3/24/2023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4648870"/>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6877" y="2250385"/>
            <a:ext cx="4529422" cy="2601011"/>
          </a:xfrm>
        </p:spPr>
        <p:txBody>
          <a:bodyPr vert="horz" lIns="91440" tIns="45720" rIns="91440" bIns="45720" rtlCol="0">
            <a:normAutofit/>
          </a:bodyPr>
          <a:lstStyle/>
          <a:p>
            <a:pPr algn="l"/>
            <a:r>
              <a:rPr lang="en-US" sz="2300" b="1" cap="all">
                <a:latin typeface="Calibri"/>
                <a:cs typeface="Calibri"/>
              </a:rPr>
              <a:t>PHYSICAN ASSOCIATE SURGICAL YEAR CERTIFICATE</a:t>
            </a:r>
            <a:endParaRPr lang="en-US" sz="2300" b="1">
              <a:latin typeface="Calibri"/>
              <a:cs typeface="Calibri"/>
            </a:endParaRPr>
          </a:p>
          <a:p>
            <a:pPr algn="l"/>
            <a:endParaRPr lang="en-US" sz="2300"/>
          </a:p>
          <a:p>
            <a:pPr algn="l"/>
            <a:endParaRPr lang="en-US" sz="2300"/>
          </a:p>
        </p:txBody>
      </p:sp>
      <p:sp>
        <p:nvSpPr>
          <p:cNvPr id="3" name="Subtitle 2"/>
          <p:cNvSpPr>
            <a:spLocks noGrp="1"/>
          </p:cNvSpPr>
          <p:nvPr>
            <p:ph type="subTitle" idx="1"/>
          </p:nvPr>
        </p:nvSpPr>
        <p:spPr>
          <a:xfrm>
            <a:off x="486877" y="4851397"/>
            <a:ext cx="4529422" cy="914403"/>
          </a:xfrm>
        </p:spPr>
        <p:txBody>
          <a:bodyPr vert="horz" lIns="91440" tIns="45720" rIns="91440" bIns="45720" rtlCol="0">
            <a:normAutofit/>
          </a:bodyPr>
          <a:lstStyle/>
          <a:p>
            <a:pPr indent="-228600" algn="l">
              <a:lnSpc>
                <a:spcPct val="90000"/>
              </a:lnSpc>
              <a:buFont typeface="Arial" pitchFamily="34" charset="0"/>
              <a:buChar char=" "/>
            </a:pPr>
            <a:endParaRPr lang="en-US" sz="500">
              <a:latin typeface="+mn-lt"/>
            </a:endParaRPr>
          </a:p>
          <a:p>
            <a:pPr indent="-228600" algn="l">
              <a:lnSpc>
                <a:spcPct val="90000"/>
              </a:lnSpc>
              <a:buFont typeface="Arial" pitchFamily="34" charset="0"/>
              <a:buChar char=" "/>
            </a:pPr>
            <a:r>
              <a:rPr lang="en-US" sz="500">
                <a:latin typeface="+mn-lt"/>
              </a:rPr>
              <a:t>Funded by HEE</a:t>
            </a:r>
            <a:endParaRPr lang="en-US" sz="500">
              <a:latin typeface="+mn-lt"/>
              <a:cs typeface="Calibri Light"/>
            </a:endParaRPr>
          </a:p>
          <a:p>
            <a:pPr algn="l">
              <a:lnSpc>
                <a:spcPct val="90000"/>
              </a:lnSpc>
            </a:pPr>
            <a:endParaRPr lang="en-US" sz="500">
              <a:latin typeface="+mn-lt"/>
            </a:endParaRPr>
          </a:p>
          <a:p>
            <a:pPr algn="l">
              <a:lnSpc>
                <a:spcPct val="90000"/>
              </a:lnSpc>
            </a:pPr>
            <a:r>
              <a:rPr lang="en-US" sz="500">
                <a:latin typeface="+mn-lt"/>
              </a:rPr>
              <a:t>Foundations in Surgical Skills and Anatomy Course  Accredited by the Royal College of Surgeons England</a:t>
            </a:r>
            <a:endParaRPr lang="en-US" sz="500">
              <a:latin typeface="+mn-lt"/>
              <a:cs typeface="Calibri Light"/>
            </a:endParaRPr>
          </a:p>
          <a:p>
            <a:pPr indent="-228600" algn="l">
              <a:lnSpc>
                <a:spcPct val="90000"/>
              </a:lnSpc>
              <a:buFont typeface="Arial" pitchFamily="34" charset="0"/>
              <a:buChar char=" "/>
            </a:pPr>
            <a:endParaRPr lang="en-US" sz="500">
              <a:latin typeface="+mn-lt"/>
            </a:endParaRPr>
          </a:p>
        </p:txBody>
      </p:sp>
      <p:sp>
        <p:nvSpPr>
          <p:cNvPr id="94" name="Freeform 5">
            <a:extLst>
              <a:ext uri="{FF2B5EF4-FFF2-40B4-BE49-F238E27FC236}">
                <a16:creationId xmlns:a16="http://schemas.microsoft.com/office/drawing/2014/main" id="{6E4FBF99-CFCC-4868-8339-1B7D20C67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pic>
        <p:nvPicPr>
          <p:cNvPr id="5" name="Picture 5" descr="Logo&#10;&#10;Description automatically generated">
            <a:extLst>
              <a:ext uri="{FF2B5EF4-FFF2-40B4-BE49-F238E27FC236}">
                <a16:creationId xmlns:a16="http://schemas.microsoft.com/office/drawing/2014/main" id="{0834B5ED-6D6C-C352-365C-71BEF08AD83F}"/>
              </a:ext>
            </a:extLst>
          </p:cNvPr>
          <p:cNvPicPr>
            <a:picLocks noChangeAspect="1"/>
          </p:cNvPicPr>
          <p:nvPr/>
        </p:nvPicPr>
        <p:blipFill>
          <a:blip r:embed="rId3"/>
          <a:stretch>
            <a:fillRect/>
          </a:stretch>
        </p:blipFill>
        <p:spPr>
          <a:xfrm>
            <a:off x="8676835" y="4212998"/>
            <a:ext cx="998160" cy="1462707"/>
          </a:xfrm>
          <a:prstGeom prst="rect">
            <a:avLst/>
          </a:prstGeom>
        </p:spPr>
      </p:pic>
      <p:sp>
        <p:nvSpPr>
          <p:cNvPr id="95" name="Freeform 14">
            <a:extLst>
              <a:ext uri="{FF2B5EF4-FFF2-40B4-BE49-F238E27FC236}">
                <a16:creationId xmlns:a16="http://schemas.microsoft.com/office/drawing/2014/main" id="{A309355E-C983-41E5-9460-AA8D1D314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3">
            <a:extLst>
              <a:ext uri="{FF2B5EF4-FFF2-40B4-BE49-F238E27FC236}">
                <a16:creationId xmlns:a16="http://schemas.microsoft.com/office/drawing/2014/main" id="{2F14A8E4-BB5E-4CAA-AC37-350829C3E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7" name="Straight Connector 14">
              <a:extLst>
                <a:ext uri="{FF2B5EF4-FFF2-40B4-BE49-F238E27FC236}">
                  <a16:creationId xmlns:a16="http://schemas.microsoft.com/office/drawing/2014/main" id="{6C3CA20C-01CF-49EC-B07A-CA66AF3700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15">
              <a:extLst>
                <a:ext uri="{FF2B5EF4-FFF2-40B4-BE49-F238E27FC236}">
                  <a16:creationId xmlns:a16="http://schemas.microsoft.com/office/drawing/2014/main" id="{3D2724F1-9C59-4BF8-8FB6-C26B5363A3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16">
              <a:extLst>
                <a:ext uri="{FF2B5EF4-FFF2-40B4-BE49-F238E27FC236}">
                  <a16:creationId xmlns:a16="http://schemas.microsoft.com/office/drawing/2014/main" id="{85ABB670-E3DC-4635-BC47-7B6D4A34AC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17">
              <a:extLst>
                <a:ext uri="{FF2B5EF4-FFF2-40B4-BE49-F238E27FC236}">
                  <a16:creationId xmlns:a16="http://schemas.microsoft.com/office/drawing/2014/main" id="{AF164912-E027-4617-BDDC-8732C3B906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8">
              <a:extLst>
                <a:ext uri="{FF2B5EF4-FFF2-40B4-BE49-F238E27FC236}">
                  <a16:creationId xmlns:a16="http://schemas.microsoft.com/office/drawing/2014/main" id="{8669922C-E831-4F05-9D23-B75B3A0FC5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9">
              <a:extLst>
                <a:ext uri="{FF2B5EF4-FFF2-40B4-BE49-F238E27FC236}">
                  <a16:creationId xmlns:a16="http://schemas.microsoft.com/office/drawing/2014/main" id="{8802533E-ADF9-4168-B613-34813F588F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20">
              <a:extLst>
                <a:ext uri="{FF2B5EF4-FFF2-40B4-BE49-F238E27FC236}">
                  <a16:creationId xmlns:a16="http://schemas.microsoft.com/office/drawing/2014/main" id="{86B23543-5CC2-4BFD-BB24-B6506DF784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21">
              <a:extLst>
                <a:ext uri="{FF2B5EF4-FFF2-40B4-BE49-F238E27FC236}">
                  <a16:creationId xmlns:a16="http://schemas.microsoft.com/office/drawing/2014/main" id="{3D25AEB7-F5F5-4190-B126-9621816408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22">
              <a:extLst>
                <a:ext uri="{FF2B5EF4-FFF2-40B4-BE49-F238E27FC236}">
                  <a16:creationId xmlns:a16="http://schemas.microsoft.com/office/drawing/2014/main" id="{A056F3F1-FB85-42C1-9812-5FBC26B56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23">
              <a:extLst>
                <a:ext uri="{FF2B5EF4-FFF2-40B4-BE49-F238E27FC236}">
                  <a16:creationId xmlns:a16="http://schemas.microsoft.com/office/drawing/2014/main" id="{13DC13D3-D3EE-48E0-9478-6A5E83495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2300B0-1865-479F-8824-24CA156E10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ED47702-E323-4CDC-AF93-5F1B71129D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0FB842-2B83-49A4-90FD-B77662E8B2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C31FCEA-D046-4B92-A087-78066D8904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345DE34-FCB3-4F66-8E1A-A542FA62E3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6916224-2FBB-4367-949C-828814BF6C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BD672E4-5B13-4B9B-AE91-9579631F00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E2E4B4-EA53-437C-BBE0-A2BA94F50F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927CEA-2E6D-417D-8C90-88C94CF725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20C925-0D65-4DE0-B912-94EBAA8BA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9A33A1-D7B6-49D3-925E-AE64ED7627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81170C0-CDFE-4671-9727-02EEA5A303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E9F7FD-DF2A-4817-B853-851656D0C9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AFFD1F-1EC0-4124-95CD-C3250C34E6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DDBE9D2-7935-4AEA-BB85-10A97E280E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E4C405-D3C8-4856-87EA-71ECA6AEEE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0B742CA-3676-4021-BC88-EEB37AA3FC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DAEBDF9-99AD-4120-BADD-B925337224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F05B50-E846-4CC5-BA3A-F7243D7FF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94D5D33-4518-4D2C-9147-CBDBD2C7D5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2387A16-F537-4B87-B843-E28E29C39D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74AAA3-A8DD-4B69-88AE-EC26BD641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5D9421-F57F-4BEB-9A74-2165B865D5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6043843-559C-460F-B64C-7F1F36935F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852D68-3E59-448D-BC2F-F415166717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4E03C86-E48F-4C6C-9784-6CC777989F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BB8A09F-18FA-4D19-A769-8FB51982E0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86BA6C0-3227-4530-9E50-EF76035E5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ED41BDA-7D11-4344-B51D-9C3A0244E1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FCAD5CF-AF23-43D1-828E-03D6CE5062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7085643-E7FB-45F0-B7FB-DBE53A4572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64D71CB-AD87-46DA-9CEA-95A5116607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4BC42D0-4159-47FF-A52D-32C905B554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078242E-04D5-4D94-8A85-56C33F77CD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9B49787-3D9B-4B63-A2B0-4BFA21AACA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D3BA03-9A27-44BA-84DF-6BE326F08B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5417235-5627-47FA-A827-0D405C2178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AD7510E-4693-4EC8-B634-E8B8A06E74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95CC96-261C-48B6-B369-3FFB105C4F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9A838C-7623-43BF-A15D-DE2B0A796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D7001C0-42C1-4EC7-AFD2-83C4E67F8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1A46535-6864-4DE1-9636-0527A83324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972A9AE-649A-404D-A58A-156F4FC267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34CFFDB-17F8-4984-BB78-8BE5288B3C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0F9A2AE-A0D8-41B3-BCFD-934A302225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4F8053B-04C8-4D1C-9AD4-A10B74C149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549156A-FDD9-41DE-B071-D1C1455ECB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75C8CE1-8E24-4EA7-95D7-6A112171CF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5339390-2E20-4B8C-9726-FA653A7284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54A223A-B0C1-4970-986B-7904EDD6DE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674A568-056D-4BF6-A166-E70D5DCE2D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FCE88C8-FCE4-4543-8C1B-B531A4B583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96EDD52-0E3A-4E89-82F5-2BB3CBC6D7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DDFEF48-1C63-4D6A-8405-1F8A6055B5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FFA942D-CC7E-4E9A-BD62-C6EFFD7B09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15A8307-ACE7-4B09-A9FD-896BC523C3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40858AA-A8DF-4259-A218-9C47B4E25E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4CD7380-5D1C-4A49-8689-C0D32092F0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476148F-B552-482F-A337-A80C0AB966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6517B48-A9C5-46C9-87C3-DF4AD83D1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FF86183-99A0-452C-BAD3-721641EABA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2AF0905-AE20-4B6D-8A6E-F026656FED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8DED3E3-3122-4C04-B0F0-10A3F72958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DDB6EAC-3758-43D2-9DF2-B2E45DE21E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94B5146-BA91-441D-ACE2-786DC668B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CF08B1D-1B34-489C-9974-59617F48E1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FD3227A-3EF4-498F-89B0-66A08DDCFC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C882C98-FA9F-4709-B56B-6E3938E945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4" name="Picture 4" descr="Text&#10;&#10;Description automatically generated">
            <a:extLst>
              <a:ext uri="{FF2B5EF4-FFF2-40B4-BE49-F238E27FC236}">
                <a16:creationId xmlns:a16="http://schemas.microsoft.com/office/drawing/2014/main" id="{6090AD2F-26D1-B5E8-688A-BD027BC92DAC}"/>
              </a:ext>
            </a:extLst>
          </p:cNvPr>
          <p:cNvPicPr>
            <a:picLocks noChangeAspect="1"/>
          </p:cNvPicPr>
          <p:nvPr/>
        </p:nvPicPr>
        <p:blipFill>
          <a:blip r:embed="rId4"/>
          <a:stretch>
            <a:fillRect/>
          </a:stretch>
        </p:blipFill>
        <p:spPr>
          <a:xfrm>
            <a:off x="6734477" y="1956455"/>
            <a:ext cx="4768925" cy="198407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483C-F7EF-55DF-B7E5-72FB6EBA7874}"/>
              </a:ext>
            </a:extLst>
          </p:cNvPr>
          <p:cNvSpPr>
            <a:spLocks noGrp="1"/>
          </p:cNvSpPr>
          <p:nvPr>
            <p:ph type="title"/>
          </p:nvPr>
        </p:nvSpPr>
        <p:spPr>
          <a:xfrm>
            <a:off x="671005" y="62144"/>
            <a:ext cx="5219699" cy="1456267"/>
          </a:xfrm>
        </p:spPr>
        <p:txBody>
          <a:bodyPr>
            <a:normAutofit/>
          </a:bodyPr>
          <a:lstStyle/>
          <a:p>
            <a:pPr algn="ctr"/>
            <a:r>
              <a:rPr lang="en-US" b="1" dirty="0">
                <a:latin typeface="Calibri"/>
                <a:ea typeface="+mj-lt"/>
                <a:cs typeface="+mj-lt"/>
              </a:rPr>
              <a:t>PAs in Surgery</a:t>
            </a:r>
            <a:endParaRPr lang="en-US" b="1" dirty="0">
              <a:latin typeface="Calibri"/>
              <a:cs typeface="Calibri"/>
            </a:endParaRPr>
          </a:p>
        </p:txBody>
      </p:sp>
      <p:pic>
        <p:nvPicPr>
          <p:cNvPr id="4" name="Picture 4">
            <a:extLst>
              <a:ext uri="{FF2B5EF4-FFF2-40B4-BE49-F238E27FC236}">
                <a16:creationId xmlns:a16="http://schemas.microsoft.com/office/drawing/2014/main" id="{68DA7326-3801-98EA-F0C5-9B01F5E0EBBA}"/>
              </a:ext>
            </a:extLst>
          </p:cNvPr>
          <p:cNvPicPr>
            <a:picLocks noChangeAspect="1"/>
          </p:cNvPicPr>
          <p:nvPr/>
        </p:nvPicPr>
        <p:blipFill rotWithShape="1">
          <a:blip r:embed="rId3"/>
          <a:srcRect r="27708" b="1"/>
          <a:stretch/>
        </p:blipFill>
        <p:spPr>
          <a:xfrm rot="5400000">
            <a:off x="6297152" y="540774"/>
            <a:ext cx="5250425" cy="544707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graphicFrame>
        <p:nvGraphicFramePr>
          <p:cNvPr id="22" name="Content Placeholder 7">
            <a:extLst>
              <a:ext uri="{FF2B5EF4-FFF2-40B4-BE49-F238E27FC236}">
                <a16:creationId xmlns:a16="http://schemas.microsoft.com/office/drawing/2014/main" id="{932BA829-E83C-E4C6-5E06-171FA9EDFF80}"/>
              </a:ext>
            </a:extLst>
          </p:cNvPr>
          <p:cNvGraphicFramePr>
            <a:graphicFrameLocks noGrp="1"/>
          </p:cNvGraphicFramePr>
          <p:nvPr>
            <p:ph idx="1"/>
            <p:extLst>
              <p:ext uri="{D42A27DB-BD31-4B8C-83A1-F6EECF244321}">
                <p14:modId xmlns:p14="http://schemas.microsoft.com/office/powerpoint/2010/main" val="4251968167"/>
              </p:ext>
            </p:extLst>
          </p:nvPr>
        </p:nvGraphicFramePr>
        <p:xfrm>
          <a:off x="204927" y="1513232"/>
          <a:ext cx="5833737" cy="38266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0237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5537-84C9-A1F2-5B99-A660E9BAD094}"/>
              </a:ext>
            </a:extLst>
          </p:cNvPr>
          <p:cNvSpPr>
            <a:spLocks noGrp="1"/>
          </p:cNvSpPr>
          <p:nvPr>
            <p:ph type="title"/>
          </p:nvPr>
        </p:nvSpPr>
        <p:spPr>
          <a:xfrm>
            <a:off x="952131" y="-100614"/>
            <a:ext cx="10131425" cy="1456267"/>
          </a:xfrm>
        </p:spPr>
        <p:txBody>
          <a:bodyPr>
            <a:normAutofit/>
          </a:bodyPr>
          <a:lstStyle/>
          <a:p>
            <a:pPr algn="ctr"/>
            <a:r>
              <a:rPr lang="en-US" b="1" dirty="0">
                <a:ea typeface="+mj-lt"/>
                <a:cs typeface="+mj-lt"/>
              </a:rPr>
              <a:t>A supported year in practice</a:t>
            </a:r>
            <a:endParaRPr lang="en-US" dirty="0"/>
          </a:p>
        </p:txBody>
      </p:sp>
      <p:graphicFrame>
        <p:nvGraphicFramePr>
          <p:cNvPr id="6" name="Content Placeholder 2">
            <a:extLst>
              <a:ext uri="{FF2B5EF4-FFF2-40B4-BE49-F238E27FC236}">
                <a16:creationId xmlns:a16="http://schemas.microsoft.com/office/drawing/2014/main" id="{09F99E9B-CBBB-8497-124D-039C93338407}"/>
              </a:ext>
            </a:extLst>
          </p:cNvPr>
          <p:cNvGraphicFramePr>
            <a:graphicFrameLocks noGrp="1"/>
          </p:cNvGraphicFramePr>
          <p:nvPr>
            <p:ph idx="1"/>
            <p:extLst>
              <p:ext uri="{D42A27DB-BD31-4B8C-83A1-F6EECF244321}">
                <p14:modId xmlns:p14="http://schemas.microsoft.com/office/powerpoint/2010/main" val="2887870871"/>
              </p:ext>
            </p:extLst>
          </p:nvPr>
        </p:nvGraphicFramePr>
        <p:xfrm>
          <a:off x="774577" y="423720"/>
          <a:ext cx="10649289" cy="4257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781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38E5537-84C9-A1F2-5B99-A660E9BAD094}"/>
              </a:ext>
            </a:extLst>
          </p:cNvPr>
          <p:cNvSpPr>
            <a:spLocks noGrp="1"/>
          </p:cNvSpPr>
          <p:nvPr>
            <p:ph type="title"/>
          </p:nvPr>
        </p:nvSpPr>
        <p:spPr>
          <a:xfrm>
            <a:off x="685801" y="643466"/>
            <a:ext cx="2590799" cy="4995333"/>
          </a:xfrm>
        </p:spPr>
        <p:txBody>
          <a:bodyPr>
            <a:normAutofit/>
          </a:bodyPr>
          <a:lstStyle/>
          <a:p>
            <a:pPr algn="ctr"/>
            <a:r>
              <a:rPr lang="en-US" b="1" dirty="0">
                <a:solidFill>
                  <a:srgbClr val="FFFFFF"/>
                </a:solidFill>
                <a:ea typeface="+mj-lt"/>
                <a:cs typeface="+mj-lt"/>
              </a:rPr>
              <a:t>A supported year in practice</a:t>
            </a:r>
            <a:endParaRPr lang="en-US" dirty="0">
              <a:solidFill>
                <a:srgbClr val="FFFFFF"/>
              </a:solidFill>
              <a:cs typeface="Calibri Light" panose="020F0302020204030204"/>
            </a:endParaRPr>
          </a:p>
        </p:txBody>
      </p:sp>
      <p:graphicFrame>
        <p:nvGraphicFramePr>
          <p:cNvPr id="6" name="Content Placeholder 2">
            <a:extLst>
              <a:ext uri="{FF2B5EF4-FFF2-40B4-BE49-F238E27FC236}">
                <a16:creationId xmlns:a16="http://schemas.microsoft.com/office/drawing/2014/main" id="{09F99E9B-CBBB-8497-124D-039C93338407}"/>
              </a:ext>
            </a:extLst>
          </p:cNvPr>
          <p:cNvGraphicFramePr>
            <a:graphicFrameLocks noGrp="1"/>
          </p:cNvGraphicFramePr>
          <p:nvPr>
            <p:ph idx="1"/>
            <p:extLst>
              <p:ext uri="{D42A27DB-BD31-4B8C-83A1-F6EECF244321}">
                <p14:modId xmlns:p14="http://schemas.microsoft.com/office/powerpoint/2010/main" val="1827973724"/>
              </p:ext>
            </p:extLst>
          </p:nvPr>
        </p:nvGraphicFramePr>
        <p:xfrm>
          <a:off x="4142776" y="43525"/>
          <a:ext cx="7884247" cy="677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72859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5CAD-3431-4F56-0606-5930A8103D2D}"/>
              </a:ext>
            </a:extLst>
          </p:cNvPr>
          <p:cNvSpPr>
            <a:spLocks noGrp="1"/>
          </p:cNvSpPr>
          <p:nvPr>
            <p:ph type="title"/>
          </p:nvPr>
        </p:nvSpPr>
        <p:spPr>
          <a:xfrm>
            <a:off x="5177400" y="99039"/>
            <a:ext cx="6593075" cy="1612490"/>
          </a:xfrm>
        </p:spPr>
        <p:txBody>
          <a:bodyPr>
            <a:normAutofit/>
          </a:bodyPr>
          <a:lstStyle/>
          <a:p>
            <a:pPr algn="ctr"/>
            <a:r>
              <a:rPr lang="en-US" b="1">
                <a:latin typeface="Calibri"/>
                <a:ea typeface="+mj-lt"/>
                <a:cs typeface="+mj-lt"/>
              </a:rPr>
              <a:t>The foundations in surgical skills and anatomy course </a:t>
            </a:r>
            <a:endParaRPr lang="en-US" b="1">
              <a:latin typeface="Calibri"/>
              <a:cs typeface="Calibri Light"/>
            </a:endParaRPr>
          </a:p>
        </p:txBody>
      </p:sp>
      <p:pic>
        <p:nvPicPr>
          <p:cNvPr id="5" name="Picture 5">
            <a:extLst>
              <a:ext uri="{FF2B5EF4-FFF2-40B4-BE49-F238E27FC236}">
                <a16:creationId xmlns:a16="http://schemas.microsoft.com/office/drawing/2014/main" id="{9F17E1F4-E03C-7F42-69FA-7965A48C16F4}"/>
              </a:ext>
            </a:extLst>
          </p:cNvPr>
          <p:cNvPicPr>
            <a:picLocks noChangeAspect="1"/>
          </p:cNvPicPr>
          <p:nvPr/>
        </p:nvPicPr>
        <p:blipFill rotWithShape="1">
          <a:blip r:embed="rId3"/>
          <a:srcRect l="32260" r="17040"/>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B2A37E32-95DB-C724-AAAE-9F3B23006CF7}"/>
              </a:ext>
            </a:extLst>
          </p:cNvPr>
          <p:cNvSpPr>
            <a:spLocks noGrp="1"/>
          </p:cNvSpPr>
          <p:nvPr>
            <p:ph idx="1"/>
          </p:nvPr>
        </p:nvSpPr>
        <p:spPr>
          <a:xfrm>
            <a:off x="4763109" y="1082694"/>
            <a:ext cx="7303288" cy="5348270"/>
          </a:xfrm>
        </p:spPr>
        <p:txBody>
          <a:bodyPr vert="horz" lIns="91440" tIns="45720" rIns="91440" bIns="45720" rtlCol="0">
            <a:normAutofit fontScale="92500" lnSpcReduction="20000"/>
          </a:bodyPr>
          <a:lstStyle/>
          <a:p>
            <a:pPr>
              <a:lnSpc>
                <a:spcPct val="90000"/>
              </a:lnSpc>
            </a:pPr>
            <a:endParaRPr lang="en-US" sz="1500">
              <a:ea typeface="+mn-lt"/>
              <a:cs typeface="+mn-lt"/>
            </a:endParaRPr>
          </a:p>
          <a:p>
            <a:pPr marL="0" indent="0" algn="ctr">
              <a:lnSpc>
                <a:spcPct val="90000"/>
              </a:lnSpc>
              <a:buNone/>
            </a:pPr>
            <a:r>
              <a:rPr lang="en-US" sz="2400" dirty="0">
                <a:ea typeface="+mn-lt"/>
                <a:cs typeface="+mn-lt"/>
              </a:rPr>
              <a:t>Designed in conjunction with the Royal College or Surgeons and is accredited by them for 60 CPD points.  </a:t>
            </a:r>
          </a:p>
          <a:p>
            <a:pPr marL="0" indent="0" algn="ctr">
              <a:lnSpc>
                <a:spcPct val="90000"/>
              </a:lnSpc>
              <a:buNone/>
            </a:pPr>
            <a:r>
              <a:rPr lang="en-US" sz="2400" dirty="0">
                <a:ea typeface="+mn-lt"/>
                <a:cs typeface="+mn-lt"/>
              </a:rPr>
              <a:t>The course has proved very popular with PAs and has received good feedback enabling the PAs to practice skills in a simulated environment. </a:t>
            </a:r>
          </a:p>
          <a:p>
            <a:pPr marL="0" indent="0" algn="ctr">
              <a:lnSpc>
                <a:spcPct val="90000"/>
              </a:lnSpc>
              <a:buNone/>
            </a:pPr>
            <a:r>
              <a:rPr lang="en-US" sz="2400" dirty="0">
                <a:ea typeface="+mn-lt"/>
                <a:cs typeface="+mn-lt"/>
              </a:rPr>
              <a:t>This two week face to face course is based at the simulation suite on CCCU Medway Campus, Chatham. It covers several topics including suturing, gloving, gowning, patient positioning, surgical instrument recognition and use, introduction to </a:t>
            </a:r>
            <a:r>
              <a:rPr lang="en-US" sz="2400" dirty="0" err="1">
                <a:ea typeface="+mn-lt"/>
                <a:cs typeface="+mn-lt"/>
              </a:rPr>
              <a:t>anaesthetics</a:t>
            </a:r>
            <a:r>
              <a:rPr lang="en-US" sz="2400" dirty="0">
                <a:ea typeface="+mn-lt"/>
                <a:cs typeface="+mn-lt"/>
              </a:rPr>
              <a:t>, wound debridement, wound management, introduction to minimally invasive surgery, assessment and management of the surgically unwell patient, introduction to MRI and CT interpretation as well as covering relevant anatomy. </a:t>
            </a:r>
          </a:p>
          <a:p>
            <a:pPr marL="0" indent="0" algn="ctr">
              <a:lnSpc>
                <a:spcPct val="90000"/>
              </a:lnSpc>
              <a:buNone/>
            </a:pPr>
            <a:r>
              <a:rPr lang="en-US" sz="2400" dirty="0">
                <a:ea typeface="+mn-lt"/>
                <a:cs typeface="+mn-lt"/>
              </a:rPr>
              <a:t>This 2 week course can be undertaken as a stand alone element.</a:t>
            </a:r>
            <a:endParaRPr lang="en-US" sz="2400" dirty="0">
              <a:cs typeface="Calibri Light" panose="020F0302020204030204"/>
            </a:endParaRPr>
          </a:p>
          <a:p>
            <a:pPr>
              <a:lnSpc>
                <a:spcPct val="90000"/>
              </a:lnSpc>
            </a:pPr>
            <a:br>
              <a:rPr lang="en-US" sz="1500" dirty="0"/>
            </a:br>
            <a:endParaRPr lang="en-US" sz="1500"/>
          </a:p>
        </p:txBody>
      </p:sp>
    </p:spTree>
    <p:extLst>
      <p:ext uri="{BB962C8B-B14F-4D97-AF65-F5344CB8AC3E}">
        <p14:creationId xmlns:p14="http://schemas.microsoft.com/office/powerpoint/2010/main" val="471183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Celestial</vt:lpstr>
      <vt:lpstr>PHYSICAN ASSOCIATE SURGICAL YEAR CERTIFICATE  </vt:lpstr>
      <vt:lpstr>PAs in Surgery</vt:lpstr>
      <vt:lpstr>A supported year in practice</vt:lpstr>
      <vt:lpstr>A supported year in practice</vt:lpstr>
      <vt:lpstr>The foundations in surgical skills and anatomy course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317</cp:revision>
  <dcterms:created xsi:type="dcterms:W3CDTF">2023-03-24T10:54:45Z</dcterms:created>
  <dcterms:modified xsi:type="dcterms:W3CDTF">2023-03-24T12:10:27Z</dcterms:modified>
</cp:coreProperties>
</file>